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767" r:id="rId3"/>
    <p:sldId id="768" r:id="rId4"/>
    <p:sldId id="769" r:id="rId5"/>
    <p:sldId id="770" r:id="rId6"/>
    <p:sldId id="750" r:id="rId7"/>
    <p:sldId id="773" r:id="rId8"/>
    <p:sldId id="774" r:id="rId9"/>
    <p:sldId id="784" r:id="rId10"/>
    <p:sldId id="771" r:id="rId11"/>
    <p:sldId id="756" r:id="rId12"/>
    <p:sldId id="779" r:id="rId13"/>
    <p:sldId id="781" r:id="rId14"/>
    <p:sldId id="757" r:id="rId15"/>
    <p:sldId id="775" r:id="rId16"/>
    <p:sldId id="746" r:id="rId17"/>
    <p:sldId id="776" r:id="rId18"/>
    <p:sldId id="777" r:id="rId19"/>
    <p:sldId id="778" r:id="rId20"/>
    <p:sldId id="74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99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D8D-2F5A-49C5-B6C4-2CBDF8909F81}" v="304" dt="2025-03-18T22:06:43.7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383D8D8D-2F5A-49C5-B6C4-2CBDF8909F81}"/>
    <pc:docChg chg="undo redo custSel addSld delSld modSld sldOrd">
      <pc:chgData name="Wick, Felix" userId="85efb633-acf6-425d-a271-4f136bfa2fb0" providerId="ADAL" clId="{383D8D8D-2F5A-49C5-B6C4-2CBDF8909F81}" dt="2025-03-18T22:06:43.748" v="11906" actId="1076"/>
      <pc:docMkLst>
        <pc:docMk/>
      </pc:docMkLst>
      <pc:sldChg chg="addSp delSp modSp new mod ord">
        <pc:chgData name="Wick, Felix" userId="85efb633-acf6-425d-a271-4f136bfa2fb0" providerId="ADAL" clId="{383D8D8D-2F5A-49C5-B6C4-2CBDF8909F81}" dt="2025-03-15T20:57:54.797" v="5691"/>
        <pc:sldMkLst>
          <pc:docMk/>
          <pc:sldMk cId="1478667132" sldId="256"/>
        </pc:sldMkLst>
        <pc:spChg chg="mod">
          <ac:chgData name="Wick, Felix" userId="85efb633-acf6-425d-a271-4f136bfa2fb0" providerId="ADAL" clId="{383D8D8D-2F5A-49C5-B6C4-2CBDF8909F81}" dt="2025-03-13T14:59:48.701" v="595" actId="20577"/>
          <ac:spMkLst>
            <pc:docMk/>
            <pc:sldMk cId="1478667132" sldId="256"/>
            <ac:spMk id="2" creationId="{287E874A-3F46-394A-3B9C-0DE612356C1F}"/>
          </ac:spMkLst>
        </pc:spChg>
        <pc:spChg chg="mod">
          <ac:chgData name="Wick, Felix" userId="85efb633-acf6-425d-a271-4f136bfa2fb0" providerId="ADAL" clId="{383D8D8D-2F5A-49C5-B6C4-2CBDF8909F81}" dt="2025-03-11T13:21:13.767" v="64" actId="20577"/>
          <ac:spMkLst>
            <pc:docMk/>
            <pc:sldMk cId="1478667132" sldId="256"/>
            <ac:spMk id="3" creationId="{4AC02C9E-96E2-2BC5-8148-C78C53E8771B}"/>
          </ac:spMkLst>
        </pc:spChg>
      </pc:sldChg>
      <pc:sldChg chg="addSp modSp mod">
        <pc:chgData name="Wick, Felix" userId="85efb633-acf6-425d-a271-4f136bfa2fb0" providerId="ADAL" clId="{383D8D8D-2F5A-49C5-B6C4-2CBDF8909F81}" dt="2025-03-18T10:03:14.094" v="10039" actId="1076"/>
        <pc:sldMkLst>
          <pc:docMk/>
          <pc:sldMk cId="28529905" sldId="275"/>
        </pc:sldMkLst>
        <pc:spChg chg="add mod">
          <ac:chgData name="Wick, Felix" userId="85efb633-acf6-425d-a271-4f136bfa2fb0" providerId="ADAL" clId="{383D8D8D-2F5A-49C5-B6C4-2CBDF8909F81}" dt="2025-03-18T10:03:14.094" v="10039" actId="1076"/>
          <ac:spMkLst>
            <pc:docMk/>
            <pc:sldMk cId="28529905" sldId="275"/>
            <ac:spMk id="2" creationId="{D65118E5-E450-31F1-0610-154EB693E0BE}"/>
          </ac:spMkLst>
        </pc:spChg>
        <pc:spChg chg="add mod">
          <ac:chgData name="Wick, Felix" userId="85efb633-acf6-425d-a271-4f136bfa2fb0" providerId="ADAL" clId="{383D8D8D-2F5A-49C5-B6C4-2CBDF8909F81}" dt="2025-03-18T10:03:07.630" v="10037" actId="14100"/>
          <ac:spMkLst>
            <pc:docMk/>
            <pc:sldMk cId="28529905" sldId="275"/>
            <ac:spMk id="3" creationId="{8DBA7CB0-9B6D-919F-CADA-F213382DD69B}"/>
          </ac:spMkLst>
        </pc:spChg>
        <pc:picChg chg="mod">
          <ac:chgData name="Wick, Felix" userId="85efb633-acf6-425d-a271-4f136bfa2fb0" providerId="ADAL" clId="{383D8D8D-2F5A-49C5-B6C4-2CBDF8909F81}" dt="2025-03-18T10:02:53.723" v="10033" actId="1037"/>
          <ac:picMkLst>
            <pc:docMk/>
            <pc:sldMk cId="28529905" sldId="275"/>
            <ac:picMk id="7" creationId="{69E79427-57FE-4A06-F469-0AA6DEAB427D}"/>
          </ac:picMkLst>
        </pc:picChg>
      </pc:sldChg>
      <pc:sldChg chg="addSp delSp modSp mod ord">
        <pc:chgData name="Wick, Felix" userId="85efb633-acf6-425d-a271-4f136bfa2fb0" providerId="ADAL" clId="{383D8D8D-2F5A-49C5-B6C4-2CBDF8909F81}" dt="2025-03-14T16:19:57.292" v="4398" actId="1076"/>
        <pc:sldMkLst>
          <pc:docMk/>
          <pc:sldMk cId="4181699343" sldId="319"/>
        </pc:sldMkLst>
        <pc:spChg chg="add mod">
          <ac:chgData name="Wick, Felix" userId="85efb633-acf6-425d-a271-4f136bfa2fb0" providerId="ADAL" clId="{383D8D8D-2F5A-49C5-B6C4-2CBDF8909F81}" dt="2025-03-14T16:19:57.292" v="4398" actId="1076"/>
          <ac:spMkLst>
            <pc:docMk/>
            <pc:sldMk cId="4181699343" sldId="319"/>
            <ac:spMk id="8" creationId="{20887821-4D12-018B-2A7C-351A1CE79F5F}"/>
          </ac:spMkLst>
        </pc:spChg>
      </pc:sldChg>
      <pc:sldChg chg="addSp delSp modSp mod ord">
        <pc:chgData name="Wick, Felix" userId="85efb633-acf6-425d-a271-4f136bfa2fb0" providerId="ADAL" clId="{383D8D8D-2F5A-49C5-B6C4-2CBDF8909F81}" dt="2025-03-14T15:17:02.815" v="3925" actId="14100"/>
        <pc:sldMkLst>
          <pc:docMk/>
          <pc:sldMk cId="350918924" sldId="729"/>
        </pc:sldMkLst>
        <pc:spChg chg="mod">
          <ac:chgData name="Wick, Felix" userId="85efb633-acf6-425d-a271-4f136bfa2fb0" providerId="ADAL" clId="{383D8D8D-2F5A-49C5-B6C4-2CBDF8909F81}" dt="2025-03-14T15:16:14.455" v="3889" actId="1076"/>
          <ac:spMkLst>
            <pc:docMk/>
            <pc:sldMk cId="350918924" sldId="729"/>
            <ac:spMk id="3" creationId="{10460C34-9843-A212-12B2-0EFD1AF87E68}"/>
          </ac:spMkLst>
        </pc:spChg>
        <pc:spChg chg="mod">
          <ac:chgData name="Wick, Felix" userId="85efb633-acf6-425d-a271-4f136bfa2fb0" providerId="ADAL" clId="{383D8D8D-2F5A-49C5-B6C4-2CBDF8909F81}" dt="2025-03-14T15:16:47.187" v="3922" actId="20577"/>
          <ac:spMkLst>
            <pc:docMk/>
            <pc:sldMk cId="350918924" sldId="729"/>
            <ac:spMk id="5" creationId="{4CD53B44-2233-F9D1-61C6-F985C43A4620}"/>
          </ac:spMkLst>
        </pc:spChg>
        <pc:spChg chg="add mod">
          <ac:chgData name="Wick, Felix" userId="85efb633-acf6-425d-a271-4f136bfa2fb0" providerId="ADAL" clId="{383D8D8D-2F5A-49C5-B6C4-2CBDF8909F81}" dt="2025-03-14T15:17:02.815" v="3925" actId="14100"/>
          <ac:spMkLst>
            <pc:docMk/>
            <pc:sldMk cId="350918924" sldId="729"/>
            <ac:spMk id="6" creationId="{A3341FA4-5DE4-A4F6-AA9E-01D9E64255BC}"/>
          </ac:spMkLst>
        </pc:spChg>
        <pc:spChg chg="add mod">
          <ac:chgData name="Wick, Felix" userId="85efb633-acf6-425d-a271-4f136bfa2fb0" providerId="ADAL" clId="{383D8D8D-2F5A-49C5-B6C4-2CBDF8909F81}" dt="2025-03-14T15:16:57.720" v="3924" actId="1076"/>
          <ac:spMkLst>
            <pc:docMk/>
            <pc:sldMk cId="350918924" sldId="729"/>
            <ac:spMk id="10" creationId="{C60FDCD0-2B07-3354-567B-4524A6474424}"/>
          </ac:spMkLst>
        </pc:spChg>
        <pc:spChg chg="mod">
          <ac:chgData name="Wick, Felix" userId="85efb633-acf6-425d-a271-4f136bfa2fb0" providerId="ADAL" clId="{383D8D8D-2F5A-49C5-B6C4-2CBDF8909F81}" dt="2025-03-14T15:16:06.207" v="3888" actId="1076"/>
          <ac:spMkLst>
            <pc:docMk/>
            <pc:sldMk cId="350918924" sldId="729"/>
            <ac:spMk id="24" creationId="{4BE97CFC-6B3B-5A30-1B74-528A5B7B8C0B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2" creationId="{062D27AB-CD9B-3730-3A69-C35A5893B708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3" creationId="{0209061F-040C-C5AD-3B83-E8F9076EB2BB}"/>
          </ac:spMkLst>
        </pc:spChg>
        <pc:picChg chg="mod">
          <ac:chgData name="Wick, Felix" userId="85efb633-acf6-425d-a271-4f136bfa2fb0" providerId="ADAL" clId="{383D8D8D-2F5A-49C5-B6C4-2CBDF8909F81}" dt="2025-03-14T15:16:06.207" v="3888" actId="1076"/>
          <ac:picMkLst>
            <pc:docMk/>
            <pc:sldMk cId="350918924" sldId="729"/>
            <ac:picMk id="19" creationId="{F0055864-A1B0-98A1-CB64-B4D7E1660A10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1" creationId="{C2285389-2120-D976-A96B-C7DDCE032DA2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3" creationId="{AB5E6A8D-2E42-1E00-0522-5C578868E162}"/>
          </ac:picMkLst>
        </pc:pic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7" creationId="{D77CED98-EEE0-EF12-332C-AD743C9D7289}"/>
          </ac:cxnSpMkLst>
        </pc:cxnChg>
        <pc:cxnChg chg="mod">
          <ac:chgData name="Wick, Felix" userId="85efb633-acf6-425d-a271-4f136bfa2fb0" providerId="ADAL" clId="{383D8D8D-2F5A-49C5-B6C4-2CBDF8909F81}" dt="2025-03-14T15:16:06.207" v="3888" actId="1076"/>
          <ac:cxnSpMkLst>
            <pc:docMk/>
            <pc:sldMk cId="350918924" sldId="729"/>
            <ac:cxnSpMk id="27" creationId="{2064C0D9-64C7-0674-343D-05741C94E20C}"/>
          </ac:cxnSpMkLst>
        </pc:cxn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29" creationId="{22D04503-429F-68BA-177A-03DD82F990D3}"/>
          </ac:cxnSpMkLst>
        </pc:cxnChg>
      </pc:sldChg>
      <pc:sldChg chg="addSp delSp modSp mod ord">
        <pc:chgData name="Wick, Felix" userId="85efb633-acf6-425d-a271-4f136bfa2fb0" providerId="ADAL" clId="{383D8D8D-2F5A-49C5-B6C4-2CBDF8909F81}" dt="2025-03-14T13:30:15.185" v="3275" actId="27636"/>
        <pc:sldMkLst>
          <pc:docMk/>
          <pc:sldMk cId="4191921655" sldId="733"/>
        </pc:sldMkLst>
        <pc:spChg chg="mod">
          <ac:chgData name="Wick, Felix" userId="85efb633-acf6-425d-a271-4f136bfa2fb0" providerId="ADAL" clId="{383D8D8D-2F5A-49C5-B6C4-2CBDF8909F81}" dt="2025-03-14T08:08:15.488" v="1974" actId="20577"/>
          <ac:spMkLst>
            <pc:docMk/>
            <pc:sldMk cId="4191921655" sldId="733"/>
            <ac:spMk id="2" creationId="{CA32111A-BDFD-B6C3-8765-75341EC36FFA}"/>
          </ac:spMkLst>
        </pc:spChg>
        <pc:spChg chg="mod">
          <ac:chgData name="Wick, Felix" userId="85efb633-acf6-425d-a271-4f136bfa2fb0" providerId="ADAL" clId="{383D8D8D-2F5A-49C5-B6C4-2CBDF8909F81}" dt="2025-03-14T13:30:15.185" v="3275" actId="27636"/>
          <ac:spMkLst>
            <pc:docMk/>
            <pc:sldMk cId="4191921655" sldId="733"/>
            <ac:spMk id="3" creationId="{A2E7CE92-D107-E9C1-8B56-40DDEDE7B9F5}"/>
          </ac:spMkLst>
        </pc:spChg>
        <pc:spChg chg="add mod">
          <ac:chgData name="Wick, Felix" userId="85efb633-acf6-425d-a271-4f136bfa2fb0" providerId="ADAL" clId="{383D8D8D-2F5A-49C5-B6C4-2CBDF8909F81}" dt="2025-03-14T08:07:21.431" v="1962" actId="1076"/>
          <ac:spMkLst>
            <pc:docMk/>
            <pc:sldMk cId="4191921655" sldId="733"/>
            <ac:spMk id="8" creationId="{08A6333B-474F-BC16-3C8C-09718B2CB4F0}"/>
          </ac:spMkLst>
        </pc:spChg>
        <pc:spChg chg="add mod">
          <ac:chgData name="Wick, Felix" userId="85efb633-acf6-425d-a271-4f136bfa2fb0" providerId="ADAL" clId="{383D8D8D-2F5A-49C5-B6C4-2CBDF8909F81}" dt="2025-03-14T08:07:29.102" v="1963" actId="1076"/>
          <ac:spMkLst>
            <pc:docMk/>
            <pc:sldMk cId="4191921655" sldId="733"/>
            <ac:spMk id="9" creationId="{E549AE51-279D-1A10-99F4-1EC7AAA07E90}"/>
          </ac:spMkLst>
        </pc:spChg>
        <pc:spChg chg="add mod">
          <ac:chgData name="Wick, Felix" userId="85efb633-acf6-425d-a271-4f136bfa2fb0" providerId="ADAL" clId="{383D8D8D-2F5A-49C5-B6C4-2CBDF8909F81}" dt="2025-03-14T08:07:07.374" v="1960" actId="1076"/>
          <ac:spMkLst>
            <pc:docMk/>
            <pc:sldMk cId="4191921655" sldId="733"/>
            <ac:spMk id="14" creationId="{5ECC77C5-C9CA-ECAF-9742-AA19682ED9CD}"/>
          </ac:spMkLst>
        </pc:spChg>
        <pc:spChg chg="add mod">
          <ac:chgData name="Wick, Felix" userId="85efb633-acf6-425d-a271-4f136bfa2fb0" providerId="ADAL" clId="{383D8D8D-2F5A-49C5-B6C4-2CBDF8909F81}" dt="2025-03-14T12:55:52.133" v="3245" actId="1076"/>
          <ac:spMkLst>
            <pc:docMk/>
            <pc:sldMk cId="4191921655" sldId="733"/>
            <ac:spMk id="19" creationId="{183C74E1-629F-E545-28A1-6AAB55EC4BBC}"/>
          </ac:spMkLst>
        </pc:spChg>
        <pc:cxnChg chg="add mod">
          <ac:chgData name="Wick, Felix" userId="85efb633-acf6-425d-a271-4f136bfa2fb0" providerId="ADAL" clId="{383D8D8D-2F5A-49C5-B6C4-2CBDF8909F81}" dt="2025-03-14T08:07:52.949" v="1966" actId="14100"/>
          <ac:cxnSpMkLst>
            <pc:docMk/>
            <pc:sldMk cId="4191921655" sldId="733"/>
            <ac:cxnSpMk id="11" creationId="{274D72CC-2FC4-CB0D-672C-1415692B31EA}"/>
          </ac:cxnSpMkLst>
        </pc:cxnChg>
        <pc:cxnChg chg="add mod">
          <ac:chgData name="Wick, Felix" userId="85efb633-acf6-425d-a271-4f136bfa2fb0" providerId="ADAL" clId="{383D8D8D-2F5A-49C5-B6C4-2CBDF8909F81}" dt="2025-03-14T08:07:37.390" v="1965" actId="14100"/>
          <ac:cxnSpMkLst>
            <pc:docMk/>
            <pc:sldMk cId="4191921655" sldId="733"/>
            <ac:cxnSpMk id="13" creationId="{0D5D557D-D5F1-BAF9-150E-9453D179B130}"/>
          </ac:cxnSpMkLst>
        </pc:cxnChg>
      </pc:sldChg>
      <pc:sldChg chg="addSp modSp mod">
        <pc:chgData name="Wick, Felix" userId="85efb633-acf6-425d-a271-4f136bfa2fb0" providerId="ADAL" clId="{383D8D8D-2F5A-49C5-B6C4-2CBDF8909F81}" dt="2025-03-17T22:20:59.588" v="9027" actId="20577"/>
        <pc:sldMkLst>
          <pc:docMk/>
          <pc:sldMk cId="3271789276" sldId="744"/>
        </pc:sldMkLst>
        <pc:spChg chg="mod">
          <ac:chgData name="Wick, Felix" userId="85efb633-acf6-425d-a271-4f136bfa2fb0" providerId="ADAL" clId="{383D8D8D-2F5A-49C5-B6C4-2CBDF8909F81}" dt="2025-03-17T22:20:59.588" v="9027" actId="20577"/>
          <ac:spMkLst>
            <pc:docMk/>
            <pc:sldMk cId="3271789276" sldId="744"/>
            <ac:spMk id="2" creationId="{5AAD9EB0-DED2-E68B-B359-5F53EF128B86}"/>
          </ac:spMkLst>
        </pc:spChg>
        <pc:spChg chg="mod">
          <ac:chgData name="Wick, Felix" userId="85efb633-acf6-425d-a271-4f136bfa2fb0" providerId="ADAL" clId="{383D8D8D-2F5A-49C5-B6C4-2CBDF8909F81}" dt="2025-03-13T22:29:07.279" v="1104" actId="20577"/>
          <ac:spMkLst>
            <pc:docMk/>
            <pc:sldMk cId="3271789276" sldId="744"/>
            <ac:spMk id="3" creationId="{EDB2FE8C-E474-EFD0-5C21-EFD625E30254}"/>
          </ac:spMkLst>
        </pc:spChg>
        <pc:spChg chg="add mod">
          <ac:chgData name="Wick, Felix" userId="85efb633-acf6-425d-a271-4f136bfa2fb0" providerId="ADAL" clId="{383D8D8D-2F5A-49C5-B6C4-2CBDF8909F81}" dt="2025-03-13T22:31:44.691" v="1170" actId="1035"/>
          <ac:spMkLst>
            <pc:docMk/>
            <pc:sldMk cId="3271789276" sldId="744"/>
            <ac:spMk id="9" creationId="{BE31EFC3-7474-F2E5-D81A-79DEF3B3EC89}"/>
          </ac:spMkLst>
        </pc:spChg>
        <pc:spChg chg="add mod">
          <ac:chgData name="Wick, Felix" userId="85efb633-acf6-425d-a271-4f136bfa2fb0" providerId="ADAL" clId="{383D8D8D-2F5A-49C5-B6C4-2CBDF8909F81}" dt="2025-03-13T22:31:23.468" v="1153" actId="1076"/>
          <ac:spMkLst>
            <pc:docMk/>
            <pc:sldMk cId="3271789276" sldId="744"/>
            <ac:spMk id="10" creationId="{F8E571B2-3103-AF06-9D21-06EE26AB908D}"/>
          </ac:spMkLst>
        </pc:spChg>
        <pc:spChg chg="add mod">
          <ac:chgData name="Wick, Felix" userId="85efb633-acf6-425d-a271-4f136bfa2fb0" providerId="ADAL" clId="{383D8D8D-2F5A-49C5-B6C4-2CBDF8909F81}" dt="2025-03-13T22:32:10.981" v="1177" actId="1076"/>
          <ac:spMkLst>
            <pc:docMk/>
            <pc:sldMk cId="3271789276" sldId="744"/>
            <ac:spMk id="11" creationId="{F597B623-E7F4-03F2-B1E5-BB1DB58AAEC7}"/>
          </ac:spMkLst>
        </pc:spChg>
        <pc:picChg chg="add mod">
          <ac:chgData name="Wick, Felix" userId="85efb633-acf6-425d-a271-4f136bfa2fb0" providerId="ADAL" clId="{383D8D8D-2F5A-49C5-B6C4-2CBDF8909F81}" dt="2025-03-13T22:29:32.417" v="1106" actId="1076"/>
          <ac:picMkLst>
            <pc:docMk/>
            <pc:sldMk cId="3271789276" sldId="744"/>
            <ac:picMk id="6" creationId="{CC0AC86E-3F92-A45D-7A6D-4C3C547E21CA}"/>
          </ac:picMkLst>
        </pc:picChg>
        <pc:picChg chg="add mod">
          <ac:chgData name="Wick, Felix" userId="85efb633-acf6-425d-a271-4f136bfa2fb0" providerId="ADAL" clId="{383D8D8D-2F5A-49C5-B6C4-2CBDF8909F81}" dt="2025-03-13T22:29:33.861" v="1107" actId="1076"/>
          <ac:picMkLst>
            <pc:docMk/>
            <pc:sldMk cId="3271789276" sldId="744"/>
            <ac:picMk id="8" creationId="{20F49CFB-07F5-1381-9BEB-BB0D2E544769}"/>
          </ac:picMkLst>
        </pc:picChg>
        <pc:cxnChg chg="add">
          <ac:chgData name="Wick, Felix" userId="85efb633-acf6-425d-a271-4f136bfa2fb0" providerId="ADAL" clId="{383D8D8D-2F5A-49C5-B6C4-2CBDF8909F81}" dt="2025-03-13T22:31:31.678" v="1154" actId="11529"/>
          <ac:cxnSpMkLst>
            <pc:docMk/>
            <pc:sldMk cId="3271789276" sldId="744"/>
            <ac:cxnSpMk id="13" creationId="{073C209C-AED8-BE16-7805-5DBFFA147768}"/>
          </ac:cxnSpMkLst>
        </pc:cxnChg>
        <pc:cxnChg chg="add mod">
          <ac:chgData name="Wick, Felix" userId="85efb633-acf6-425d-a271-4f136bfa2fb0" providerId="ADAL" clId="{383D8D8D-2F5A-49C5-B6C4-2CBDF8909F81}" dt="2025-03-13T22:31:51.444" v="1172" actId="14100"/>
          <ac:cxnSpMkLst>
            <pc:docMk/>
            <pc:sldMk cId="3271789276" sldId="744"/>
            <ac:cxnSpMk id="15" creationId="{FCF84162-B7EF-39F2-4836-221737A53303}"/>
          </ac:cxnSpMkLst>
        </pc:cxnChg>
        <pc:cxnChg chg="add">
          <ac:chgData name="Wick, Felix" userId="85efb633-acf6-425d-a271-4f136bfa2fb0" providerId="ADAL" clId="{383D8D8D-2F5A-49C5-B6C4-2CBDF8909F81}" dt="2025-03-13T22:32:02.814" v="1174" actId="11529"/>
          <ac:cxnSpMkLst>
            <pc:docMk/>
            <pc:sldMk cId="3271789276" sldId="744"/>
            <ac:cxnSpMk id="18" creationId="{A5CC942B-EF59-335E-CF38-9523722224B2}"/>
          </ac:cxnSpMkLst>
        </pc:cxnChg>
      </pc:sldChg>
      <pc:sldChg chg="modSp new del mod ord">
        <pc:chgData name="Wick, Felix" userId="85efb633-acf6-425d-a271-4f136bfa2fb0" providerId="ADAL" clId="{383D8D8D-2F5A-49C5-B6C4-2CBDF8909F81}" dt="2025-03-11T22:14:06.256" v="93" actId="47"/>
        <pc:sldMkLst>
          <pc:docMk/>
          <pc:sldMk cId="58489049" sldId="745"/>
        </pc:sldMkLst>
      </pc:sldChg>
      <pc:sldChg chg="new del">
        <pc:chgData name="Wick, Felix" userId="85efb633-acf6-425d-a271-4f136bfa2fb0" providerId="ADAL" clId="{383D8D8D-2F5A-49C5-B6C4-2CBDF8909F81}" dt="2025-03-11T22:16:42.888" v="95" actId="680"/>
        <pc:sldMkLst>
          <pc:docMk/>
          <pc:sldMk cId="2524412760" sldId="745"/>
        </pc:sldMkLst>
      </pc:sldChg>
      <pc:sldChg chg="addSp modSp new mod ord">
        <pc:chgData name="Wick, Felix" userId="85efb633-acf6-425d-a271-4f136bfa2fb0" providerId="ADAL" clId="{383D8D8D-2F5A-49C5-B6C4-2CBDF8909F81}" dt="2025-03-13T22:12:31.152" v="993" actId="20577"/>
        <pc:sldMkLst>
          <pc:docMk/>
          <pc:sldMk cId="3681327600" sldId="745"/>
        </pc:sldMkLst>
        <pc:spChg chg="mod">
          <ac:chgData name="Wick, Felix" userId="85efb633-acf6-425d-a271-4f136bfa2fb0" providerId="ADAL" clId="{383D8D8D-2F5A-49C5-B6C4-2CBDF8909F81}" dt="2025-03-13T22:07:07.161" v="980" actId="20577"/>
          <ac:spMkLst>
            <pc:docMk/>
            <pc:sldMk cId="3681327600" sldId="745"/>
            <ac:spMk id="2" creationId="{598E294C-3D8C-C8D4-682E-9F95C00362EB}"/>
          </ac:spMkLst>
        </pc:spChg>
        <pc:spChg chg="mod">
          <ac:chgData name="Wick, Felix" userId="85efb633-acf6-425d-a271-4f136bfa2fb0" providerId="ADAL" clId="{383D8D8D-2F5A-49C5-B6C4-2CBDF8909F81}" dt="2025-03-13T22:12:31.152" v="993" actId="20577"/>
          <ac:spMkLst>
            <pc:docMk/>
            <pc:sldMk cId="3681327600" sldId="745"/>
            <ac:spMk id="3" creationId="{3791AB1D-818A-F13B-A550-6C824CCDB641}"/>
          </ac:spMkLst>
        </pc:spChg>
        <pc:spChg chg="add mod">
          <ac:chgData name="Wick, Felix" userId="85efb633-acf6-425d-a271-4f136bfa2fb0" providerId="ADAL" clId="{383D8D8D-2F5A-49C5-B6C4-2CBDF8909F81}" dt="2025-03-13T22:06:12.180" v="973" actId="1076"/>
          <ac:spMkLst>
            <pc:docMk/>
            <pc:sldMk cId="3681327600" sldId="745"/>
            <ac:spMk id="8" creationId="{CFC8993E-612A-1230-3F1D-F538F64B6E4B}"/>
          </ac:spMkLst>
        </pc:spChg>
        <pc:picChg chg="add mod">
          <ac:chgData name="Wick, Felix" userId="85efb633-acf6-425d-a271-4f136bfa2fb0" providerId="ADAL" clId="{383D8D8D-2F5A-49C5-B6C4-2CBDF8909F81}" dt="2025-03-13T22:01:58.392" v="900" actId="1036"/>
          <ac:picMkLst>
            <pc:docMk/>
            <pc:sldMk cId="3681327600" sldId="745"/>
            <ac:picMk id="5" creationId="{2EF46D20-1E13-6F87-59FF-FFB286612ABF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2:08:41.292" v="8834" actId="1076"/>
        <pc:sldMkLst>
          <pc:docMk/>
          <pc:sldMk cId="3061291238" sldId="746"/>
        </pc:sldMkLst>
        <pc:spChg chg="del mod ord">
          <ac:chgData name="Wick, Felix" userId="85efb633-acf6-425d-a271-4f136bfa2fb0" providerId="ADAL" clId="{383D8D8D-2F5A-49C5-B6C4-2CBDF8909F81}" dt="2025-03-17T22:05:57.447" v="8798" actId="478"/>
          <ac:spMkLst>
            <pc:docMk/>
            <pc:sldMk cId="3061291238" sldId="746"/>
            <ac:spMk id="2" creationId="{D7251775-933E-AD9F-E044-B0E71DA01653}"/>
          </ac:spMkLst>
        </pc:spChg>
        <pc:spChg chg="mod ord">
          <ac:chgData name="Wick, Felix" userId="85efb633-acf6-425d-a271-4f136bfa2fb0" providerId="ADAL" clId="{383D8D8D-2F5A-49C5-B6C4-2CBDF8909F81}" dt="2025-03-17T22:05:54.225" v="8797" actId="700"/>
          <ac:spMkLst>
            <pc:docMk/>
            <pc:sldMk cId="3061291238" sldId="746"/>
            <ac:spMk id="4" creationId="{7FCF8946-465A-FF46-DCC0-A5BFC83B61C8}"/>
          </ac:spMkLst>
        </pc:spChg>
        <pc:spChg chg="add mod ord">
          <ac:chgData name="Wick, Felix" userId="85efb633-acf6-425d-a271-4f136bfa2fb0" providerId="ADAL" clId="{383D8D8D-2F5A-49C5-B6C4-2CBDF8909F81}" dt="2025-03-17T22:07:31.570" v="8816" actId="208"/>
          <ac:spMkLst>
            <pc:docMk/>
            <pc:sldMk cId="3061291238" sldId="746"/>
            <ac:spMk id="7" creationId="{9BFFA9B0-49F4-F7A3-2AFD-BCF6287D9E9A}"/>
          </ac:spMkLst>
        </pc:spChg>
        <pc:spChg chg="add mod">
          <ac:chgData name="Wick, Felix" userId="85efb633-acf6-425d-a271-4f136bfa2fb0" providerId="ADAL" clId="{383D8D8D-2F5A-49C5-B6C4-2CBDF8909F81}" dt="2025-03-17T22:08:41.292" v="8834" actId="1076"/>
          <ac:spMkLst>
            <pc:docMk/>
            <pc:sldMk cId="3061291238" sldId="746"/>
            <ac:spMk id="8" creationId="{587FFC8E-86D8-8E4A-9227-6947B86CC1D3}"/>
          </ac:spMkLst>
        </pc:spChg>
        <pc:spChg chg="add del mod">
          <ac:chgData name="Wick, Felix" userId="85efb633-acf6-425d-a271-4f136bfa2fb0" providerId="ADAL" clId="{383D8D8D-2F5A-49C5-B6C4-2CBDF8909F81}" dt="2025-03-17T22:03:49.845" v="8780" actId="21"/>
          <ac:spMkLst>
            <pc:docMk/>
            <pc:sldMk cId="3061291238" sldId="746"/>
            <ac:spMk id="9" creationId="{EDF42936-D25E-3627-B53B-6E2E716B359F}"/>
          </ac:spMkLst>
        </pc:spChg>
        <pc:picChg chg="add mod ord">
          <ac:chgData name="Wick, Felix" userId="85efb633-acf6-425d-a271-4f136bfa2fb0" providerId="ADAL" clId="{383D8D8D-2F5A-49C5-B6C4-2CBDF8909F81}" dt="2025-03-17T22:07:06.615" v="8809" actId="167"/>
          <ac:picMkLst>
            <pc:docMk/>
            <pc:sldMk cId="3061291238" sldId="746"/>
            <ac:picMk id="5" creationId="{36ABA7B7-DDD3-2323-A833-A04DD1D8FB17}"/>
          </ac:picMkLst>
        </pc:picChg>
        <pc:picChg chg="add del mod">
          <ac:chgData name="Wick, Felix" userId="85efb633-acf6-425d-a271-4f136bfa2fb0" providerId="ADAL" clId="{383D8D8D-2F5A-49C5-B6C4-2CBDF8909F81}" dt="2025-03-17T22:03:49.845" v="8780" actId="21"/>
          <ac:picMkLst>
            <pc:docMk/>
            <pc:sldMk cId="3061291238" sldId="746"/>
            <ac:picMk id="6" creationId="{1E42B89D-6ECB-9611-9A52-F32BD3B28A53}"/>
          </ac:picMkLst>
        </pc:picChg>
      </pc:sldChg>
      <pc:sldChg chg="addSp delSp modSp new del mod ord">
        <pc:chgData name="Wick, Felix" userId="85efb633-acf6-425d-a271-4f136bfa2fb0" providerId="ADAL" clId="{383D8D8D-2F5A-49C5-B6C4-2CBDF8909F81}" dt="2025-03-17T21:30:04.908" v="8624" actId="47"/>
        <pc:sldMkLst>
          <pc:docMk/>
          <pc:sldMk cId="720332652" sldId="747"/>
        </pc:sldMkLst>
        <pc:picChg chg="add del mod">
          <ac:chgData name="Wick, Felix" userId="85efb633-acf6-425d-a271-4f136bfa2fb0" providerId="ADAL" clId="{383D8D8D-2F5A-49C5-B6C4-2CBDF8909F81}" dt="2025-03-17T21:30:01.121" v="8623" actId="478"/>
          <ac:picMkLst>
            <pc:docMk/>
            <pc:sldMk cId="720332652" sldId="747"/>
            <ac:picMk id="6" creationId="{06427BCB-1A72-05D9-065F-4B85430A8880}"/>
          </ac:picMkLst>
        </pc:picChg>
      </pc:sldChg>
      <pc:sldChg chg="addSp modSp new del mod">
        <pc:chgData name="Wick, Felix" userId="85efb633-acf6-425d-a271-4f136bfa2fb0" providerId="ADAL" clId="{383D8D8D-2F5A-49C5-B6C4-2CBDF8909F81}" dt="2025-03-17T21:28:13.077" v="8593" actId="47"/>
        <pc:sldMkLst>
          <pc:docMk/>
          <pc:sldMk cId="4246776180" sldId="748"/>
        </pc:sldMkLst>
        <pc:spChg chg="mod">
          <ac:chgData name="Wick, Felix" userId="85efb633-acf6-425d-a271-4f136bfa2fb0" providerId="ADAL" clId="{383D8D8D-2F5A-49C5-B6C4-2CBDF8909F81}" dt="2025-03-17T21:13:41.031" v="8441" actId="5793"/>
          <ac:spMkLst>
            <pc:docMk/>
            <pc:sldMk cId="4246776180" sldId="748"/>
            <ac:spMk id="2" creationId="{01BF93FA-E573-700F-D9AD-201BBF3A0EBF}"/>
          </ac:spMkLst>
        </pc:spChg>
      </pc:sldChg>
      <pc:sldChg chg="addSp delSp modSp new mod ord chgLayout">
        <pc:chgData name="Wick, Felix" userId="85efb633-acf6-425d-a271-4f136bfa2fb0" providerId="ADAL" clId="{383D8D8D-2F5A-49C5-B6C4-2CBDF8909F81}" dt="2025-03-14T15:51:59.366" v="4298" actId="20577"/>
        <pc:sldMkLst>
          <pc:docMk/>
          <pc:sldMk cId="152173967" sldId="749"/>
        </pc:sldMkLst>
        <pc:spChg chg="mod ord">
          <ac:chgData name="Wick, Felix" userId="85efb633-acf6-425d-a271-4f136bfa2fb0" providerId="ADAL" clId="{383D8D8D-2F5A-49C5-B6C4-2CBDF8909F81}" dt="2025-03-13T15:04:47.514" v="728" actId="20577"/>
          <ac:spMkLst>
            <pc:docMk/>
            <pc:sldMk cId="152173967" sldId="749"/>
            <ac:spMk id="2" creationId="{4428AB31-40B8-A43C-BEE5-47583DA8BFFD}"/>
          </ac:spMkLst>
        </pc:spChg>
        <pc:spChg chg="mod ord">
          <ac:chgData name="Wick, Felix" userId="85efb633-acf6-425d-a271-4f136bfa2fb0" providerId="ADAL" clId="{383D8D8D-2F5A-49C5-B6C4-2CBDF8909F81}" dt="2025-03-13T13:51:37.599" v="329" actId="700"/>
          <ac:spMkLst>
            <pc:docMk/>
            <pc:sldMk cId="152173967" sldId="749"/>
            <ac:spMk id="4" creationId="{E1DF8754-BE55-C2F1-D4A5-0C6A2B009B7A}"/>
          </ac:spMkLst>
        </pc:spChg>
        <pc:spChg chg="add mod ord">
          <ac:chgData name="Wick, Felix" userId="85efb633-acf6-425d-a271-4f136bfa2fb0" providerId="ADAL" clId="{383D8D8D-2F5A-49C5-B6C4-2CBDF8909F81}" dt="2025-03-13T13:52:02.039" v="385" actId="14100"/>
          <ac:spMkLst>
            <pc:docMk/>
            <pc:sldMk cId="152173967" sldId="749"/>
            <ac:spMk id="7" creationId="{7205BD9E-3D3C-0BE9-0D6A-B5F70332585E}"/>
          </ac:spMkLst>
        </pc:spChg>
        <pc:spChg chg="add mod">
          <ac:chgData name="Wick, Felix" userId="85efb633-acf6-425d-a271-4f136bfa2fb0" providerId="ADAL" clId="{383D8D8D-2F5A-49C5-B6C4-2CBDF8909F81}" dt="2025-03-14T15:51:59.366" v="4298" actId="20577"/>
          <ac:spMkLst>
            <pc:docMk/>
            <pc:sldMk cId="152173967" sldId="749"/>
            <ac:spMk id="33" creationId="{EB46E88B-3806-4FD9-2CB7-D8A6E1BD4ACB}"/>
          </ac:spMkLst>
        </pc:spChg>
        <pc:grpChg chg="add del mod">
          <ac:chgData name="Wick, Felix" userId="85efb633-acf6-425d-a271-4f136bfa2fb0" providerId="ADAL" clId="{383D8D8D-2F5A-49C5-B6C4-2CBDF8909F81}" dt="2025-03-14T05:48:53.866" v="1289" actId="478"/>
          <ac:grpSpMkLst>
            <pc:docMk/>
            <pc:sldMk cId="152173967" sldId="749"/>
            <ac:grpSpMk id="8" creationId="{309D3B88-D06C-B06C-93E8-B9406CDFD9AF}"/>
          </ac:grpSpMkLst>
        </pc:grpChg>
        <pc:picChg chg="add del mod topLvl">
          <ac:chgData name="Wick, Felix" userId="85efb633-acf6-425d-a271-4f136bfa2fb0" providerId="ADAL" clId="{383D8D8D-2F5A-49C5-B6C4-2CBDF8909F81}" dt="2025-03-14T05:48:53.866" v="1289" actId="478"/>
          <ac:picMkLst>
            <pc:docMk/>
            <pc:sldMk cId="152173967" sldId="749"/>
            <ac:picMk id="5" creationId="{CCA03BD8-B47F-577E-13E3-B89C0FE18C38}"/>
          </ac:picMkLst>
        </pc:picChg>
        <pc:picChg chg="add mod topLvl">
          <ac:chgData name="Wick, Felix" userId="85efb633-acf6-425d-a271-4f136bfa2fb0" providerId="ADAL" clId="{383D8D8D-2F5A-49C5-B6C4-2CBDF8909F81}" dt="2025-03-14T05:48:34.446" v="1288" actId="478"/>
          <ac:picMkLst>
            <pc:docMk/>
            <pc:sldMk cId="152173967" sldId="749"/>
            <ac:picMk id="6" creationId="{2A9693D4-5765-7E19-4C0A-AB23E1295881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0:06:07.376" v="7632" actId="1035"/>
        <pc:sldMkLst>
          <pc:docMk/>
          <pc:sldMk cId="738346901" sldId="750"/>
        </pc:sldMkLst>
        <pc:spChg chg="mod ord">
          <ac:chgData name="Wick, Felix" userId="85efb633-acf6-425d-a271-4f136bfa2fb0" providerId="ADAL" clId="{383D8D8D-2F5A-49C5-B6C4-2CBDF8909F81}" dt="2025-03-17T19:47:51.703" v="7254" actId="255"/>
          <ac:spMkLst>
            <pc:docMk/>
            <pc:sldMk cId="738346901" sldId="750"/>
            <ac:spMk id="2" creationId="{969A3973-1559-896C-C67B-FD763E3D783B}"/>
          </ac:spMkLst>
        </pc:spChg>
        <pc:spChg chg="del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3" creationId="{278EF4A5-8024-26B8-D0EB-FE6DC72729C5}"/>
          </ac:spMkLst>
        </pc:spChg>
        <pc:spChg chg="mod ord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4" creationId="{7AFCDA6E-491A-EAA9-6A95-3D26DDE61778}"/>
          </ac:spMkLst>
        </pc:spChg>
        <pc:spChg chg="add mod">
          <ac:chgData name="Wick, Felix" userId="85efb633-acf6-425d-a271-4f136bfa2fb0" providerId="ADAL" clId="{383D8D8D-2F5A-49C5-B6C4-2CBDF8909F81}" dt="2025-03-17T20:03:32.452" v="7538" actId="1037"/>
          <ac:spMkLst>
            <pc:docMk/>
            <pc:sldMk cId="738346901" sldId="750"/>
            <ac:spMk id="10" creationId="{48491FA6-42EB-6230-3D16-70C6131A046F}"/>
          </ac:spMkLst>
        </pc:spChg>
        <pc:spChg chg="add mod">
          <ac:chgData name="Wick, Felix" userId="85efb633-acf6-425d-a271-4f136bfa2fb0" providerId="ADAL" clId="{383D8D8D-2F5A-49C5-B6C4-2CBDF8909F81}" dt="2025-03-17T20:03:42.619" v="7557" actId="1036"/>
          <ac:spMkLst>
            <pc:docMk/>
            <pc:sldMk cId="738346901" sldId="750"/>
            <ac:spMk id="11" creationId="{DD5F2F73-861D-E601-A5EB-A77C0C76A168}"/>
          </ac:spMkLst>
        </pc:spChg>
        <pc:spChg chg="add mod">
          <ac:chgData name="Wick, Felix" userId="85efb633-acf6-425d-a271-4f136bfa2fb0" providerId="ADAL" clId="{383D8D8D-2F5A-49C5-B6C4-2CBDF8909F81}" dt="2025-03-17T20:04:13.103" v="7588" actId="1037"/>
          <ac:spMkLst>
            <pc:docMk/>
            <pc:sldMk cId="738346901" sldId="750"/>
            <ac:spMk id="12" creationId="{1C5429A4-E9DE-1604-DF08-1E39CC858028}"/>
          </ac:spMkLst>
        </pc:spChg>
        <pc:spChg chg="add mod">
          <ac:chgData name="Wick, Felix" userId="85efb633-acf6-425d-a271-4f136bfa2fb0" providerId="ADAL" clId="{383D8D8D-2F5A-49C5-B6C4-2CBDF8909F81}" dt="2025-03-17T20:06:03.067" v="7628" actId="1036"/>
          <ac:spMkLst>
            <pc:docMk/>
            <pc:sldMk cId="738346901" sldId="750"/>
            <ac:spMk id="13" creationId="{76826887-834A-205A-A8DA-262AB4489182}"/>
          </ac:spMkLst>
        </pc:spChg>
        <pc:spChg chg="add mod">
          <ac:chgData name="Wick, Felix" userId="85efb633-acf6-425d-a271-4f136bfa2fb0" providerId="ADAL" clId="{383D8D8D-2F5A-49C5-B6C4-2CBDF8909F81}" dt="2025-03-17T20:06:07.376" v="7632" actId="1035"/>
          <ac:spMkLst>
            <pc:docMk/>
            <pc:sldMk cId="738346901" sldId="750"/>
            <ac:spMk id="14" creationId="{C447DC17-E7FF-29D6-8364-2F5360FA38C3}"/>
          </ac:spMkLst>
        </pc:spChg>
        <pc:spChg chg="add mod">
          <ac:chgData name="Wick, Felix" userId="85efb633-acf6-425d-a271-4f136bfa2fb0" providerId="ADAL" clId="{383D8D8D-2F5A-49C5-B6C4-2CBDF8909F81}" dt="2025-03-17T20:05:57.659" v="7620" actId="1076"/>
          <ac:spMkLst>
            <pc:docMk/>
            <pc:sldMk cId="738346901" sldId="750"/>
            <ac:spMk id="15" creationId="{AC149B22-37CD-ACD3-87D7-034187B7D4FD}"/>
          </ac:spMkLst>
        </pc:spChg>
        <pc:grpChg chg="add mod">
          <ac:chgData name="Wick, Felix" userId="85efb633-acf6-425d-a271-4f136bfa2fb0" providerId="ADAL" clId="{383D8D8D-2F5A-49C5-B6C4-2CBDF8909F81}" dt="2025-03-17T20:05:51.562" v="7619" actId="1076"/>
          <ac:grpSpMkLst>
            <pc:docMk/>
            <pc:sldMk cId="738346901" sldId="750"/>
            <ac:grpSpMk id="9" creationId="{2B55553B-9D4E-B1BC-4E18-78890E7042D1}"/>
          </ac:grpSpMkLst>
        </pc:grp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6" creationId="{7DB75B5A-719A-34EE-FD41-269EFF7B71ED}"/>
          </ac:picMkLst>
        </pc:pic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8" creationId="{1D1288A9-C1D1-8382-A787-6346733B1F99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5:36:12.463" v="4002" actId="1076"/>
        <pc:sldMkLst>
          <pc:docMk/>
          <pc:sldMk cId="2665935910" sldId="751"/>
        </pc:sldMkLst>
        <pc:spChg chg="mod">
          <ac:chgData name="Wick, Felix" userId="85efb633-acf6-425d-a271-4f136bfa2fb0" providerId="ADAL" clId="{383D8D8D-2F5A-49C5-B6C4-2CBDF8909F81}" dt="2025-03-14T11:54:04.723" v="2762" actId="20577"/>
          <ac:spMkLst>
            <pc:docMk/>
            <pc:sldMk cId="2665935910" sldId="751"/>
            <ac:spMk id="2" creationId="{41F69307-49EF-0079-117C-8BF46D9A3060}"/>
          </ac:spMkLst>
        </pc:spChg>
        <pc:spChg chg="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4" creationId="{F1BA811F-4750-1025-38D3-60FDF64C386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17" creationId="{4F7F8E9A-227F-FCA9-959C-A310A748EFC2}"/>
          </ac:spMkLst>
        </pc:spChg>
        <pc:spChg chg="add mod">
          <ac:chgData name="Wick, Felix" userId="85efb633-acf6-425d-a271-4f136bfa2fb0" providerId="ADAL" clId="{383D8D8D-2F5A-49C5-B6C4-2CBDF8909F81}" dt="2025-03-14T11:55:42.228" v="2826" actId="14100"/>
          <ac:spMkLst>
            <pc:docMk/>
            <pc:sldMk cId="2665935910" sldId="751"/>
            <ac:spMk id="21" creationId="{409CDBA5-6708-0EB4-5206-7F75E140FFA8}"/>
          </ac:spMkLst>
        </pc:spChg>
        <pc:spChg chg="add mod">
          <ac:chgData name="Wick, Felix" userId="85efb633-acf6-425d-a271-4f136bfa2fb0" providerId="ADAL" clId="{383D8D8D-2F5A-49C5-B6C4-2CBDF8909F81}" dt="2025-03-14T11:56:20.979" v="2832" actId="1076"/>
          <ac:spMkLst>
            <pc:docMk/>
            <pc:sldMk cId="2665935910" sldId="751"/>
            <ac:spMk id="26" creationId="{30CBF5FE-15DF-026F-0B1F-1A44444352C6}"/>
          </ac:spMkLst>
        </pc:spChg>
        <pc:spChg chg="add mod">
          <ac:chgData name="Wick, Felix" userId="85efb633-acf6-425d-a271-4f136bfa2fb0" providerId="ADAL" clId="{383D8D8D-2F5A-49C5-B6C4-2CBDF8909F81}" dt="2025-03-14T12:19:41.348" v="2999" actId="14100"/>
          <ac:spMkLst>
            <pc:docMk/>
            <pc:sldMk cId="2665935910" sldId="751"/>
            <ac:spMk id="29" creationId="{825F62AE-C33E-3C8D-EBF3-0A9EB4D3B4D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30" creationId="{E07A2371-9B62-D1F3-516C-1E8C41CC7613}"/>
          </ac:spMkLst>
        </pc:spChg>
        <pc:spChg chg="add mod">
          <ac:chgData name="Wick, Felix" userId="85efb633-acf6-425d-a271-4f136bfa2fb0" providerId="ADAL" clId="{383D8D8D-2F5A-49C5-B6C4-2CBDF8909F81}" dt="2025-03-14T12:24:35.867" v="3150" actId="1037"/>
          <ac:spMkLst>
            <pc:docMk/>
            <pc:sldMk cId="2665935910" sldId="751"/>
            <ac:spMk id="41" creationId="{C837B927-1ED3-F0E5-9C8E-C8EED8E49607}"/>
          </ac:spMkLst>
        </pc:spChg>
        <pc:spChg chg="add mod">
          <ac:chgData name="Wick, Felix" userId="85efb633-acf6-425d-a271-4f136bfa2fb0" providerId="ADAL" clId="{383D8D8D-2F5A-49C5-B6C4-2CBDF8909F81}" dt="2025-03-14T15:36:12.463" v="4002" actId="1076"/>
          <ac:spMkLst>
            <pc:docMk/>
            <pc:sldMk cId="2665935910" sldId="751"/>
            <ac:spMk id="45" creationId="{4C44F916-A533-74A3-9583-F2500E9B8609}"/>
          </ac:spMkLst>
        </pc:spChg>
        <pc:picChg chg="add mod ord">
          <ac:chgData name="Wick, Felix" userId="85efb633-acf6-425d-a271-4f136bfa2fb0" providerId="ADAL" clId="{383D8D8D-2F5A-49C5-B6C4-2CBDF8909F81}" dt="2025-03-14T11:54:15.789" v="2824" actId="1036"/>
          <ac:picMkLst>
            <pc:docMk/>
            <pc:sldMk cId="2665935910" sldId="751"/>
            <ac:picMk id="34" creationId="{EC1EB8FD-3872-0AC7-F449-BB5C847951C8}"/>
          </ac:picMkLst>
        </pc:picChg>
        <pc:picChg chg="add mod">
          <ac:chgData name="Wick, Felix" userId="85efb633-acf6-425d-a271-4f136bfa2fb0" providerId="ADAL" clId="{383D8D8D-2F5A-49C5-B6C4-2CBDF8909F81}" dt="2025-03-14T12:18:39.588" v="2994" actId="1076"/>
          <ac:picMkLst>
            <pc:docMk/>
            <pc:sldMk cId="2665935910" sldId="751"/>
            <ac:picMk id="38" creationId="{4E07E465-D635-352B-3DC3-0D6FFB419B48}"/>
          </ac:picMkLst>
        </pc:picChg>
        <pc:picChg chg="add mod">
          <ac:chgData name="Wick, Felix" userId="85efb633-acf6-425d-a271-4f136bfa2fb0" providerId="ADAL" clId="{383D8D8D-2F5A-49C5-B6C4-2CBDF8909F81}" dt="2025-03-14T12:19:08.856" v="2998" actId="1076"/>
          <ac:picMkLst>
            <pc:docMk/>
            <pc:sldMk cId="2665935910" sldId="751"/>
            <ac:picMk id="40" creationId="{DD30FE8F-0FD5-1DC5-03C4-FAB54B384F4B}"/>
          </ac:picMkLst>
        </pc:picChg>
      </pc:sldChg>
      <pc:sldChg chg="modSp mod ord">
        <pc:chgData name="Wick, Felix" userId="85efb633-acf6-425d-a271-4f136bfa2fb0" providerId="ADAL" clId="{383D8D8D-2F5A-49C5-B6C4-2CBDF8909F81}" dt="2025-03-18T10:30:20.540" v="10192" actId="20577"/>
        <pc:sldMkLst>
          <pc:docMk/>
          <pc:sldMk cId="2642059045" sldId="752"/>
        </pc:sldMkLst>
        <pc:spChg chg="mod">
          <ac:chgData name="Wick, Felix" userId="85efb633-acf6-425d-a271-4f136bfa2fb0" providerId="ADAL" clId="{383D8D8D-2F5A-49C5-B6C4-2CBDF8909F81}" dt="2025-03-18T10:30:20.540" v="10192" actId="20577"/>
          <ac:spMkLst>
            <pc:docMk/>
            <pc:sldMk cId="2642059045" sldId="752"/>
            <ac:spMk id="3" creationId="{6680FCFA-0D46-F182-7E4C-2429039A14F7}"/>
          </ac:spMkLst>
        </pc:spChg>
      </pc:sldChg>
      <pc:sldChg chg="modSp add mod ord">
        <pc:chgData name="Wick, Felix" userId="85efb633-acf6-425d-a271-4f136bfa2fb0" providerId="ADAL" clId="{383D8D8D-2F5A-49C5-B6C4-2CBDF8909F81}" dt="2025-03-13T15:03:02.418" v="692" actId="20577"/>
        <pc:sldMkLst>
          <pc:docMk/>
          <pc:sldMk cId="2848683097" sldId="753"/>
        </pc:sldMkLst>
        <pc:spChg chg="mod">
          <ac:chgData name="Wick, Felix" userId="85efb633-acf6-425d-a271-4f136bfa2fb0" providerId="ADAL" clId="{383D8D8D-2F5A-49C5-B6C4-2CBDF8909F81}" dt="2025-03-13T15:03:02.418" v="692" actId="20577"/>
          <ac:spMkLst>
            <pc:docMk/>
            <pc:sldMk cId="2848683097" sldId="753"/>
            <ac:spMk id="3" creationId="{0FADE3C9-9FE4-17D6-3B2E-D16CEB1E5F95}"/>
          </ac:spMkLst>
        </pc:spChg>
      </pc:sldChg>
      <pc:sldChg chg="modSp add del mod ord">
        <pc:chgData name="Wick, Felix" userId="85efb633-acf6-425d-a271-4f136bfa2fb0" providerId="ADAL" clId="{383D8D8D-2F5A-49C5-B6C4-2CBDF8909F81}" dt="2025-03-15T20:57:17.945" v="5689" actId="47"/>
        <pc:sldMkLst>
          <pc:docMk/>
          <pc:sldMk cId="3223936116" sldId="754"/>
        </pc:sldMkLst>
      </pc:sldChg>
      <pc:sldChg chg="modSp add mod ord">
        <pc:chgData name="Wick, Felix" userId="85efb633-acf6-425d-a271-4f136bfa2fb0" providerId="ADAL" clId="{383D8D8D-2F5A-49C5-B6C4-2CBDF8909F81}" dt="2025-03-14T07:59:35.644" v="1823" actId="20577"/>
        <pc:sldMkLst>
          <pc:docMk/>
          <pc:sldMk cId="1748816902" sldId="755"/>
        </pc:sldMkLst>
        <pc:spChg chg="mod">
          <ac:chgData name="Wick, Felix" userId="85efb633-acf6-425d-a271-4f136bfa2fb0" providerId="ADAL" clId="{383D8D8D-2F5A-49C5-B6C4-2CBDF8909F81}" dt="2025-03-14T07:59:35.644" v="1823" actId="20577"/>
          <ac:spMkLst>
            <pc:docMk/>
            <pc:sldMk cId="1748816902" sldId="755"/>
            <ac:spMk id="3" creationId="{AE11F866-082D-7778-BAD8-6CBB50339DDF}"/>
          </ac:spMkLst>
        </pc:spChg>
      </pc:sldChg>
      <pc:sldChg chg="addSp delSp modSp new mod modClrScheme chgLayout">
        <pc:chgData name="Wick, Felix" userId="85efb633-acf6-425d-a271-4f136bfa2fb0" providerId="ADAL" clId="{383D8D8D-2F5A-49C5-B6C4-2CBDF8909F81}" dt="2025-03-17T21:03:25.052" v="8386" actId="14100"/>
        <pc:sldMkLst>
          <pc:docMk/>
          <pc:sldMk cId="2349013725" sldId="756"/>
        </pc:sldMkLst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2" creationId="{7AC7D906-C48D-A4CD-C051-3844A179296B}"/>
          </ac:spMkLst>
        </pc:spChg>
        <pc:spChg chg="del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3" creationId="{AE093869-1D46-0C6E-1660-791571C0E47F}"/>
          </ac:spMkLst>
        </pc:spChg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4" creationId="{EF25C142-6D71-00FB-DDBB-8FD577D1A61B}"/>
          </ac:spMkLst>
        </pc:spChg>
        <pc:spChg chg="add mod">
          <ac:chgData name="Wick, Felix" userId="85efb633-acf6-425d-a271-4f136bfa2fb0" providerId="ADAL" clId="{383D8D8D-2F5A-49C5-B6C4-2CBDF8909F81}" dt="2025-03-17T21:03:25.052" v="8386" actId="14100"/>
          <ac:spMkLst>
            <pc:docMk/>
            <pc:sldMk cId="2349013725" sldId="756"/>
            <ac:spMk id="7" creationId="{8D0CB7BC-AB94-3114-B52A-5F147193D19A}"/>
          </ac:spMkLst>
        </pc:sp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5" creationId="{29A5AD14-F509-5FCC-34A6-65A409565F94}"/>
          </ac:picMkLst>
        </pc:pic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6" creationId="{77603BF3-9B83-A45A-F2B1-49A0318DF69C}"/>
          </ac:picMkLst>
        </pc:picChg>
      </pc:sldChg>
      <pc:sldChg chg="add">
        <pc:chgData name="Wick, Felix" userId="85efb633-acf6-425d-a271-4f136bfa2fb0" providerId="ADAL" clId="{383D8D8D-2F5A-49C5-B6C4-2CBDF8909F81}" dt="2025-03-13T22:32:39.098" v="1178" actId="2890"/>
        <pc:sldMkLst>
          <pc:docMk/>
          <pc:sldMk cId="2879905810" sldId="757"/>
        </pc:sldMkLst>
      </pc:sldChg>
      <pc:sldChg chg="addSp delSp modSp new del mod ord modClrScheme chgLayout">
        <pc:chgData name="Wick, Felix" userId="85efb633-acf6-425d-a271-4f136bfa2fb0" providerId="ADAL" clId="{383D8D8D-2F5A-49C5-B6C4-2CBDF8909F81}" dt="2025-03-17T22:27:52.141" v="9028" actId="47"/>
        <pc:sldMkLst>
          <pc:docMk/>
          <pc:sldMk cId="3471380748" sldId="758"/>
        </pc:sldMkLst>
      </pc:sldChg>
      <pc:sldChg chg="modSp add del mod ord">
        <pc:chgData name="Wick, Felix" userId="85efb633-acf6-425d-a271-4f136bfa2fb0" providerId="ADAL" clId="{383D8D8D-2F5A-49C5-B6C4-2CBDF8909F81}" dt="2025-03-14T08:00:14.341" v="1827" actId="47"/>
        <pc:sldMkLst>
          <pc:docMk/>
          <pc:sldMk cId="1476317004" sldId="759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8T10:28:39.374" v="10142" actId="27636"/>
        <pc:sldMkLst>
          <pc:docMk/>
          <pc:sldMk cId="690554953" sldId="760"/>
        </pc:sldMkLst>
        <pc:spChg chg="mod ord">
          <ac:chgData name="Wick, Felix" userId="85efb633-acf6-425d-a271-4f136bfa2fb0" providerId="ADAL" clId="{383D8D8D-2F5A-49C5-B6C4-2CBDF8909F81}" dt="2025-03-13T22:52:51.483" v="1197" actId="700"/>
          <ac:spMkLst>
            <pc:docMk/>
            <pc:sldMk cId="690554953" sldId="760"/>
            <ac:spMk id="4" creationId="{68CEAAFE-BB68-C64D-8AA6-A987F087EF8A}"/>
          </ac:spMkLst>
        </pc:spChg>
        <pc:spChg chg="add mod ord">
          <ac:chgData name="Wick, Felix" userId="85efb633-acf6-425d-a271-4f136bfa2fb0" providerId="ADAL" clId="{383D8D8D-2F5A-49C5-B6C4-2CBDF8909F81}" dt="2025-03-14T16:43:46.189" v="5193" actId="20577"/>
          <ac:spMkLst>
            <pc:docMk/>
            <pc:sldMk cId="690554953" sldId="760"/>
            <ac:spMk id="5" creationId="{70AD1F17-4BCD-182F-A1B5-95C38D1848A3}"/>
          </ac:spMkLst>
        </pc:spChg>
        <pc:spChg chg="add mod ord">
          <ac:chgData name="Wick, Felix" userId="85efb633-acf6-425d-a271-4f136bfa2fb0" providerId="ADAL" clId="{383D8D8D-2F5A-49C5-B6C4-2CBDF8909F81}" dt="2025-03-18T10:28:39.374" v="10142" actId="27636"/>
          <ac:spMkLst>
            <pc:docMk/>
            <pc:sldMk cId="690554953" sldId="760"/>
            <ac:spMk id="6" creationId="{91F6B8BD-5490-2217-6936-113001B35133}"/>
          </ac:spMkLst>
        </pc:sp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28" creationId="{6D36EB97-1F4F-7047-6014-3D3CE1AAC0EB}"/>
          </ac:picMkLst>
        </pc:pic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30" creationId="{662830D2-B9F4-9D62-449D-CEF67B8BDC1C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6:43:18.251" v="5182" actId="1076"/>
        <pc:sldMkLst>
          <pc:docMk/>
          <pc:sldMk cId="4140139860" sldId="761"/>
        </pc:sldMkLst>
        <pc:spChg chg="mod">
          <ac:chgData name="Wick, Felix" userId="85efb633-acf6-425d-a271-4f136bfa2fb0" providerId="ADAL" clId="{383D8D8D-2F5A-49C5-B6C4-2CBDF8909F81}" dt="2025-03-14T16:26:02.346" v="4407" actId="20577"/>
          <ac:spMkLst>
            <pc:docMk/>
            <pc:sldMk cId="4140139860" sldId="761"/>
            <ac:spMk id="2" creationId="{52A534F3-8AD8-E194-8023-F2B0C487FD93}"/>
          </ac:spMkLst>
        </pc:spChg>
        <pc:spChg chg="mod">
          <ac:chgData name="Wick, Felix" userId="85efb633-acf6-425d-a271-4f136bfa2fb0" providerId="ADAL" clId="{383D8D8D-2F5A-49C5-B6C4-2CBDF8909F81}" dt="2025-03-14T16:40:26.890" v="5137" actId="14100"/>
          <ac:spMkLst>
            <pc:docMk/>
            <pc:sldMk cId="4140139860" sldId="761"/>
            <ac:spMk id="3" creationId="{98A73C49-5AED-EE57-24B4-AEBAD1E4EB3C}"/>
          </ac:spMkLst>
        </pc:spChg>
        <pc:spChg chg="add mod">
          <ac:chgData name="Wick, Felix" userId="85efb633-acf6-425d-a271-4f136bfa2fb0" providerId="ADAL" clId="{383D8D8D-2F5A-49C5-B6C4-2CBDF8909F81}" dt="2025-03-14T16:29:42.273" v="4422" actId="1076"/>
          <ac:spMkLst>
            <pc:docMk/>
            <pc:sldMk cId="4140139860" sldId="761"/>
            <ac:spMk id="7" creationId="{56EDB21C-507E-C473-230F-45408FEAF7DC}"/>
          </ac:spMkLst>
        </pc:spChg>
        <pc:spChg chg="add mod">
          <ac:chgData name="Wick, Felix" userId="85efb633-acf6-425d-a271-4f136bfa2fb0" providerId="ADAL" clId="{383D8D8D-2F5A-49C5-B6C4-2CBDF8909F81}" dt="2025-03-14T16:43:18.251" v="5182" actId="1076"/>
          <ac:spMkLst>
            <pc:docMk/>
            <pc:sldMk cId="4140139860" sldId="761"/>
            <ac:spMk id="10" creationId="{B9BC4931-8A6B-4CA5-E394-25F2B87E8E41}"/>
          </ac:spMkLst>
        </pc:spChg>
        <pc:spChg chg="add mod">
          <ac:chgData name="Wick, Felix" userId="85efb633-acf6-425d-a271-4f136bfa2fb0" providerId="ADAL" clId="{383D8D8D-2F5A-49C5-B6C4-2CBDF8909F81}" dt="2025-03-14T16:43:14.235" v="5180" actId="1076"/>
          <ac:spMkLst>
            <pc:docMk/>
            <pc:sldMk cId="4140139860" sldId="761"/>
            <ac:spMk id="11" creationId="{464F68D0-C209-8EAC-8DB1-E2B7481753E8}"/>
          </ac:spMkLst>
        </pc:spChg>
        <pc:picChg chg="add mod">
          <ac:chgData name="Wick, Felix" userId="85efb633-acf6-425d-a271-4f136bfa2fb0" providerId="ADAL" clId="{383D8D8D-2F5A-49C5-B6C4-2CBDF8909F81}" dt="2025-03-14T16:40:42.483" v="5138" actId="1076"/>
          <ac:picMkLst>
            <pc:docMk/>
            <pc:sldMk cId="4140139860" sldId="761"/>
            <ac:picMk id="6" creationId="{623806AA-B4C7-5C8C-D506-AC756326FEBB}"/>
          </ac:picMkLst>
        </pc:picChg>
      </pc:sldChg>
      <pc:sldChg chg="new del">
        <pc:chgData name="Wick, Felix" userId="85efb633-acf6-425d-a271-4f136bfa2fb0" providerId="ADAL" clId="{383D8D8D-2F5A-49C5-B6C4-2CBDF8909F81}" dt="2025-03-14T12:54:54.913" v="3205" actId="47"/>
        <pc:sldMkLst>
          <pc:docMk/>
          <pc:sldMk cId="2403223434" sldId="762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4T15:17:28.203" v="3927"/>
        <pc:sldMkLst>
          <pc:docMk/>
          <pc:sldMk cId="1268056796" sldId="763"/>
        </pc:sldMkLst>
        <pc:spChg chg="mod ord">
          <ac:chgData name="Wick, Felix" userId="85efb633-acf6-425d-a271-4f136bfa2fb0" providerId="ADAL" clId="{383D8D8D-2F5A-49C5-B6C4-2CBDF8909F81}" dt="2025-03-14T08:09:18.534" v="1981" actId="700"/>
          <ac:spMkLst>
            <pc:docMk/>
            <pc:sldMk cId="1268056796" sldId="763"/>
            <ac:spMk id="3" creationId="{E8D5CA95-7047-0B5B-0CEA-D1F0396E308E}"/>
          </ac:spMkLst>
        </pc:spChg>
        <pc:spChg chg="add mod ord">
          <ac:chgData name="Wick, Felix" userId="85efb633-acf6-425d-a271-4f136bfa2fb0" providerId="ADAL" clId="{383D8D8D-2F5A-49C5-B6C4-2CBDF8909F81}" dt="2025-03-14T12:25:25.025" v="3165" actId="20577"/>
          <ac:spMkLst>
            <pc:docMk/>
            <pc:sldMk cId="1268056796" sldId="763"/>
            <ac:spMk id="7" creationId="{FAEEA5EE-4C86-CE2F-FD56-AEDD5315B4D6}"/>
          </ac:spMkLst>
        </pc:spChg>
        <pc:spChg chg="add mod">
          <ac:chgData name="Wick, Felix" userId="85efb633-acf6-425d-a271-4f136bfa2fb0" providerId="ADAL" clId="{383D8D8D-2F5A-49C5-B6C4-2CBDF8909F81}" dt="2025-03-14T15:13:16.290" v="3791" actId="208"/>
          <ac:spMkLst>
            <pc:docMk/>
            <pc:sldMk cId="1268056796" sldId="763"/>
            <ac:spMk id="14" creationId="{A93054DF-1CAF-1D73-9EB4-67C8AB34C75B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6" creationId="{5EFEB8DE-D02C-4D41-722E-DDB78D41B8EA}"/>
          </ac:spMkLst>
        </pc:spChg>
        <pc:spChg chg="add mod">
          <ac:chgData name="Wick, Felix" userId="85efb633-acf6-425d-a271-4f136bfa2fb0" providerId="ADAL" clId="{383D8D8D-2F5A-49C5-B6C4-2CBDF8909F81}" dt="2025-03-14T15:13:19.554" v="3792" actId="208"/>
          <ac:spMkLst>
            <pc:docMk/>
            <pc:sldMk cId="1268056796" sldId="763"/>
            <ac:spMk id="17" creationId="{A659BDEA-D47A-718E-F22C-602986B2DEA2}"/>
          </ac:spMkLst>
        </pc:spChg>
        <pc:spChg chg="add mod">
          <ac:chgData name="Wick, Felix" userId="85efb633-acf6-425d-a271-4f136bfa2fb0" providerId="ADAL" clId="{383D8D8D-2F5A-49C5-B6C4-2CBDF8909F81}" dt="2025-03-14T15:13:08.743" v="3789" actId="208"/>
          <ac:spMkLst>
            <pc:docMk/>
            <pc:sldMk cId="1268056796" sldId="763"/>
            <ac:spMk id="18" creationId="{16543FC9-F1BD-7308-A4C1-A58B057F2E2A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9" creationId="{D6757350-BCA7-3799-44EA-CDD7D89443C0}"/>
          </ac:spMkLst>
        </pc:spChg>
        <pc:spChg chg="add mod">
          <ac:chgData name="Wick, Felix" userId="85efb633-acf6-425d-a271-4f136bfa2fb0" providerId="ADAL" clId="{383D8D8D-2F5A-49C5-B6C4-2CBDF8909F81}" dt="2025-03-14T15:04:33.346" v="3727" actId="164"/>
          <ac:spMkLst>
            <pc:docMk/>
            <pc:sldMk cId="1268056796" sldId="763"/>
            <ac:spMk id="22" creationId="{7308C83A-E2BD-2672-E54E-AEC46EA2F3CC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24" creationId="{FF150241-5A14-1662-DF57-DF22B0B10357}"/>
          </ac:spMkLst>
        </pc:spChg>
        <pc:grpChg chg="add mod ord">
          <ac:chgData name="Wick, Felix" userId="85efb633-acf6-425d-a271-4f136bfa2fb0" providerId="ADAL" clId="{383D8D8D-2F5A-49C5-B6C4-2CBDF8909F81}" dt="2025-03-14T15:04:37.725" v="3744" actId="164"/>
          <ac:grpSpMkLst>
            <pc:docMk/>
            <pc:sldMk cId="1268056796" sldId="763"/>
            <ac:grpSpMk id="23" creationId="{793B7E40-3D0E-9553-0CFB-BF0B223AB29F}"/>
          </ac:grpSpMkLst>
        </pc:grpChg>
        <pc:grpChg chg="add mod">
          <ac:chgData name="Wick, Felix" userId="85efb633-acf6-425d-a271-4f136bfa2fb0" providerId="ADAL" clId="{383D8D8D-2F5A-49C5-B6C4-2CBDF8909F81}" dt="2025-03-14T15:04:38.048" v="3754" actId="1038"/>
          <ac:grpSpMkLst>
            <pc:docMk/>
            <pc:sldMk cId="1268056796" sldId="763"/>
            <ac:grpSpMk id="32" creationId="{137AB4BD-2C13-201A-3038-D028371149E3}"/>
          </ac:grpSpMkLst>
        </pc:grpChg>
        <pc:grpChg chg="add mod">
          <ac:chgData name="Wick, Felix" userId="85efb633-acf6-425d-a271-4f136bfa2fb0" providerId="ADAL" clId="{383D8D8D-2F5A-49C5-B6C4-2CBDF8909F81}" dt="2025-03-14T15:04:37.856" v="3748" actId="164"/>
          <ac:grpSpMkLst>
            <pc:docMk/>
            <pc:sldMk cId="1268056796" sldId="763"/>
            <ac:grpSpMk id="33" creationId="{9297E0B9-E265-059F-B031-56E98AC974AA}"/>
          </ac:grpSpMkLst>
        </pc:grpChg>
        <pc:grpChg chg="add mod">
          <ac:chgData name="Wick, Felix" userId="85efb633-acf6-425d-a271-4f136bfa2fb0" providerId="ADAL" clId="{383D8D8D-2F5A-49C5-B6C4-2CBDF8909F81}" dt="2025-03-14T15:04:38.082" v="3755" actId="1037"/>
          <ac:grpSpMkLst>
            <pc:docMk/>
            <pc:sldMk cId="1268056796" sldId="763"/>
            <ac:grpSpMk id="34" creationId="{0FCC8B33-F208-0323-4E6A-83FCB0A598D3}"/>
          </ac:grpSpMkLst>
        </pc:grpChg>
        <pc:picChg chg="add mod">
          <ac:chgData name="Wick, Felix" userId="85efb633-acf6-425d-a271-4f136bfa2fb0" providerId="ADAL" clId="{383D8D8D-2F5A-49C5-B6C4-2CBDF8909F81}" dt="2025-03-14T15:04:37.725" v="3744" actId="164"/>
          <ac:picMkLst>
            <pc:docMk/>
            <pc:sldMk cId="1268056796" sldId="763"/>
            <ac:picMk id="10" creationId="{AFAE735E-CBAE-CD95-3A48-D97AECE78CFB}"/>
          </ac:picMkLst>
        </pc:picChg>
        <pc:picChg chg="add mod">
          <ac:chgData name="Wick, Felix" userId="85efb633-acf6-425d-a271-4f136bfa2fb0" providerId="ADAL" clId="{383D8D8D-2F5A-49C5-B6C4-2CBDF8909F81}" dt="2025-03-14T15:13:16.290" v="3791" actId="208"/>
          <ac:picMkLst>
            <pc:docMk/>
            <pc:sldMk cId="1268056796" sldId="763"/>
            <ac:picMk id="12" creationId="{473C187E-A9B1-2E60-ACD1-956984C85F73}"/>
          </ac:picMkLst>
        </pc:picChg>
        <pc:picChg chg="add mod ord">
          <ac:chgData name="Wick, Felix" userId="85efb633-acf6-425d-a271-4f136bfa2fb0" providerId="ADAL" clId="{383D8D8D-2F5A-49C5-B6C4-2CBDF8909F81}" dt="2025-03-14T15:04:33.346" v="3727" actId="164"/>
          <ac:picMkLst>
            <pc:docMk/>
            <pc:sldMk cId="1268056796" sldId="763"/>
            <ac:picMk id="21" creationId="{DA459998-1769-1356-0C37-E4CF56E53DC2}"/>
          </ac:picMkLst>
        </pc:picChg>
        <pc:cxnChg chg="add mod">
          <ac:chgData name="Wick, Felix" userId="85efb633-acf6-425d-a271-4f136bfa2fb0" providerId="ADAL" clId="{383D8D8D-2F5A-49C5-B6C4-2CBDF8909F81}" dt="2025-03-14T15:04:37.725" v="3744" actId="164"/>
          <ac:cxnSpMkLst>
            <pc:docMk/>
            <pc:sldMk cId="1268056796" sldId="763"/>
            <ac:cxnSpMk id="26" creationId="{87940222-A58B-5DB4-B57C-BC87E3DC93B6}"/>
          </ac:cxnSpMkLst>
        </pc:cxnChg>
      </pc:sldChg>
      <pc:sldChg chg="modSp new del mod">
        <pc:chgData name="Wick, Felix" userId="85efb633-acf6-425d-a271-4f136bfa2fb0" providerId="ADAL" clId="{383D8D8D-2F5A-49C5-B6C4-2CBDF8909F81}" dt="2025-03-14T09:43:10.673" v="2314" actId="47"/>
        <pc:sldMkLst>
          <pc:docMk/>
          <pc:sldMk cId="3748430460" sldId="764"/>
        </pc:sldMkLst>
      </pc:sldChg>
      <pc:sldChg chg="addSp delSp modSp new mod modClrScheme chgLayout">
        <pc:chgData name="Wick, Felix" userId="85efb633-acf6-425d-a271-4f136bfa2fb0" providerId="ADAL" clId="{383D8D8D-2F5A-49C5-B6C4-2CBDF8909F81}" dt="2025-03-14T16:51:31.226" v="5268" actId="1076"/>
        <pc:sldMkLst>
          <pc:docMk/>
          <pc:sldMk cId="2449585491" sldId="765"/>
        </pc:sldMkLst>
        <pc:spChg chg="mod ord">
          <ac:chgData name="Wick, Felix" userId="85efb633-acf6-425d-a271-4f136bfa2fb0" providerId="ADAL" clId="{383D8D8D-2F5A-49C5-B6C4-2CBDF8909F81}" dt="2025-03-14T09:37:03.337" v="2259" actId="700"/>
          <ac:spMkLst>
            <pc:docMk/>
            <pc:sldMk cId="2449585491" sldId="765"/>
            <ac:spMk id="4" creationId="{A7896CD5-7249-C3F8-B8A7-4B572AFE3FC3}"/>
          </ac:spMkLst>
        </pc:spChg>
        <pc:spChg chg="add mod ord">
          <ac:chgData name="Wick, Felix" userId="85efb633-acf6-425d-a271-4f136bfa2fb0" providerId="ADAL" clId="{383D8D8D-2F5A-49C5-B6C4-2CBDF8909F81}" dt="2025-03-14T11:43:14.539" v="2585" actId="20577"/>
          <ac:spMkLst>
            <pc:docMk/>
            <pc:sldMk cId="2449585491" sldId="765"/>
            <ac:spMk id="5" creationId="{6E21968A-1BE3-AD9C-8537-561B396D025E}"/>
          </ac:spMkLst>
        </pc:spChg>
        <pc:spChg chg="add mod">
          <ac:chgData name="Wick, Felix" userId="85efb633-acf6-425d-a271-4f136bfa2fb0" providerId="ADAL" clId="{383D8D8D-2F5A-49C5-B6C4-2CBDF8909F81}" dt="2025-03-14T16:51:31.226" v="5268" actId="1076"/>
          <ac:spMkLst>
            <pc:docMk/>
            <pc:sldMk cId="2449585491" sldId="765"/>
            <ac:spMk id="10" creationId="{A23F4E73-C222-73C8-0879-0815E351EC66}"/>
          </ac:spMkLst>
        </pc:spChg>
        <pc:spChg chg="add mod">
          <ac:chgData name="Wick, Felix" userId="85efb633-acf6-425d-a271-4f136bfa2fb0" providerId="ADAL" clId="{383D8D8D-2F5A-49C5-B6C4-2CBDF8909F81}" dt="2025-03-14T11:47:11.683" v="2698" actId="1076"/>
          <ac:spMkLst>
            <pc:docMk/>
            <pc:sldMk cId="2449585491" sldId="765"/>
            <ac:spMk id="24" creationId="{0E893577-A539-2D94-3608-2B96AD6C24F1}"/>
          </ac:spMkLst>
        </pc:spChg>
        <pc:spChg chg="add mod">
          <ac:chgData name="Wick, Felix" userId="85efb633-acf6-425d-a271-4f136bfa2fb0" providerId="ADAL" clId="{383D8D8D-2F5A-49C5-B6C4-2CBDF8909F81}" dt="2025-03-14T11:48:17.981" v="2737" actId="1037"/>
          <ac:spMkLst>
            <pc:docMk/>
            <pc:sldMk cId="2449585491" sldId="765"/>
            <ac:spMk id="28" creationId="{43C18DB2-FD78-764B-F2C7-5766E4B7646E}"/>
          </ac:spMkLst>
        </pc:spChg>
        <pc:spChg chg="add mod">
          <ac:chgData name="Wick, Felix" userId="85efb633-acf6-425d-a271-4f136bfa2fb0" providerId="ADAL" clId="{383D8D8D-2F5A-49C5-B6C4-2CBDF8909F81}" dt="2025-03-14T12:12:00.696" v="2990" actId="1035"/>
          <ac:spMkLst>
            <pc:docMk/>
            <pc:sldMk cId="2449585491" sldId="765"/>
            <ac:spMk id="31" creationId="{2A3E2797-B1C4-131B-30A1-C9BD0E2C7EE4}"/>
          </ac:spMkLst>
        </pc:spChg>
        <pc:picChg chg="add mod ord">
          <ac:chgData name="Wick, Felix" userId="85efb633-acf6-425d-a271-4f136bfa2fb0" providerId="ADAL" clId="{383D8D8D-2F5A-49C5-B6C4-2CBDF8909F81}" dt="2025-03-14T11:44:38.267" v="2660" actId="1076"/>
          <ac:picMkLst>
            <pc:docMk/>
            <pc:sldMk cId="2449585491" sldId="765"/>
            <ac:picMk id="7" creationId="{2DCD2605-4707-E7D8-442E-4F4136A15A1F}"/>
          </ac:picMkLst>
        </pc:picChg>
        <pc:cxnChg chg="add mod">
          <ac:chgData name="Wick, Felix" userId="85efb633-acf6-425d-a271-4f136bfa2fb0" providerId="ADAL" clId="{383D8D8D-2F5A-49C5-B6C4-2CBDF8909F81}" dt="2025-03-14T11:47:23.747" v="2700" actId="14100"/>
          <ac:cxnSpMkLst>
            <pc:docMk/>
            <pc:sldMk cId="2449585491" sldId="765"/>
            <ac:cxnSpMk id="26" creationId="{519EB516-DED8-FD5C-B254-59E71D50A531}"/>
          </ac:cxnSpMkLst>
        </pc:cxnChg>
        <pc:cxnChg chg="add">
          <ac:chgData name="Wick, Felix" userId="85efb633-acf6-425d-a271-4f136bfa2fb0" providerId="ADAL" clId="{383D8D8D-2F5A-49C5-B6C4-2CBDF8909F81}" dt="2025-03-14T11:48:04.939" v="2721" actId="11529"/>
          <ac:cxnSpMkLst>
            <pc:docMk/>
            <pc:sldMk cId="2449585491" sldId="765"/>
            <ac:cxnSpMk id="30" creationId="{7973BA8D-B229-DE51-6129-C44AF4DBBB48}"/>
          </ac:cxnSpMkLst>
        </pc:cxnChg>
      </pc:sldChg>
      <pc:sldChg chg="addSp delSp modSp new del mod">
        <pc:chgData name="Wick, Felix" userId="85efb633-acf6-425d-a271-4f136bfa2fb0" providerId="ADAL" clId="{383D8D8D-2F5A-49C5-B6C4-2CBDF8909F81}" dt="2025-03-14T15:14:01.489" v="3867" actId="47"/>
        <pc:sldMkLst>
          <pc:docMk/>
          <pc:sldMk cId="2761920155" sldId="766"/>
        </pc:sldMkLst>
      </pc:sldChg>
      <pc:sldChg chg="addSp modSp new mod">
        <pc:chgData name="Wick, Felix" userId="85efb633-acf6-425d-a271-4f136bfa2fb0" providerId="ADAL" clId="{383D8D8D-2F5A-49C5-B6C4-2CBDF8909F81}" dt="2025-03-14T16:51:10.404" v="5255" actId="20577"/>
        <pc:sldMkLst>
          <pc:docMk/>
          <pc:sldMk cId="3760090580" sldId="766"/>
        </pc:sldMkLst>
        <pc:spChg chg="mod">
          <ac:chgData name="Wick, Felix" userId="85efb633-acf6-425d-a271-4f136bfa2fb0" providerId="ADAL" clId="{383D8D8D-2F5A-49C5-B6C4-2CBDF8909F81}" dt="2025-03-14T15:18:07.371" v="3932" actId="20577"/>
          <ac:spMkLst>
            <pc:docMk/>
            <pc:sldMk cId="3760090580" sldId="766"/>
            <ac:spMk id="2" creationId="{94FB0340-5010-A088-670C-A573D978314B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4" creationId="{928B390E-313A-2662-6685-B0DCB3EEFDDE}"/>
          </ac:spMkLst>
        </pc:spChg>
        <pc:spChg chg="add mod">
          <ac:chgData name="Wick, Felix" userId="85efb633-acf6-425d-a271-4f136bfa2fb0" providerId="ADAL" clId="{383D8D8D-2F5A-49C5-B6C4-2CBDF8909F81}" dt="2025-03-14T16:51:10.404" v="5255" actId="20577"/>
          <ac:spMkLst>
            <pc:docMk/>
            <pc:sldMk cId="3760090580" sldId="766"/>
            <ac:spMk id="5" creationId="{C24B655D-8E0A-91C9-F33E-623475A72EB0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8" creationId="{F2D8ACAB-38D5-8F3C-F086-61B569C93B4F}"/>
          </ac:spMkLst>
        </pc:spChg>
        <pc:spChg chg="add mod">
          <ac:chgData name="Wick, Felix" userId="85efb633-acf6-425d-a271-4f136bfa2fb0" providerId="ADAL" clId="{383D8D8D-2F5A-49C5-B6C4-2CBDF8909F81}" dt="2025-03-14T16:14:25.864" v="4367" actId="20577"/>
          <ac:spMkLst>
            <pc:docMk/>
            <pc:sldMk cId="3760090580" sldId="766"/>
            <ac:spMk id="12" creationId="{C32CECE1-B832-3067-238E-7FF6F64ECFF4}"/>
          </ac:spMkLst>
        </pc:spChg>
        <pc:picChg chg="add mod">
          <ac:chgData name="Wick, Felix" userId="85efb633-acf6-425d-a271-4f136bfa2fb0" providerId="ADAL" clId="{383D8D8D-2F5A-49C5-B6C4-2CBDF8909F81}" dt="2025-03-14T15:43:00.796" v="4094" actId="1076"/>
          <ac:picMkLst>
            <pc:docMk/>
            <pc:sldMk cId="3760090580" sldId="766"/>
            <ac:picMk id="9" creationId="{8E9407E9-7D1F-6136-0A4D-04284DD8F8F0}"/>
          </ac:picMkLst>
        </pc:pic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7" creationId="{AD859B2B-5DC3-1A7E-2259-0772F80EA6B5}"/>
          </ac:cxnSpMkLst>
        </pc:cxn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11" creationId="{B6F7CBB5-6B77-9CD3-686A-B06C07C9925F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3:59:54.312" v="5871" actId="1076"/>
        <pc:sldMkLst>
          <pc:docMk/>
          <pc:sldMk cId="371984071" sldId="767"/>
        </pc:sldMkLst>
        <pc:spChg chg="del mod ord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2" creationId="{FDB8D2BB-313C-505D-9D56-4367E0CC9CCA}"/>
          </ac:spMkLst>
        </pc:spChg>
        <pc:spChg chg="del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3" creationId="{0CABF9AE-48F9-C341-2D4C-7B146C50D739}"/>
          </ac:spMkLst>
        </pc:spChg>
        <pc:spChg chg="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4" creationId="{AA615D20-DE32-8CA5-95E8-21D3965FE8BA}"/>
          </ac:spMkLst>
        </pc:spChg>
        <pc:spChg chg="add del 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5" creationId="{8F3C736A-A8BC-8B87-0621-817980E419AE}"/>
          </ac:spMkLst>
        </pc:spChg>
        <pc:spChg chg="add mod">
          <ac:chgData name="Wick, Felix" userId="85efb633-acf6-425d-a271-4f136bfa2fb0" providerId="ADAL" clId="{383D8D8D-2F5A-49C5-B6C4-2CBDF8909F81}" dt="2025-03-17T13:56:24.801" v="5707" actId="164"/>
          <ac:spMkLst>
            <pc:docMk/>
            <pc:sldMk cId="371984071" sldId="767"/>
            <ac:spMk id="8" creationId="{C859971D-4D53-DA28-E3F3-7D4C0B10C09B}"/>
          </ac:spMkLst>
        </pc:spChg>
        <pc:spChg chg="add mod">
          <ac:chgData name="Wick, Felix" userId="85efb633-acf6-425d-a271-4f136bfa2fb0" providerId="ADAL" clId="{383D8D8D-2F5A-49C5-B6C4-2CBDF8909F81}" dt="2025-03-17T13:59:54.312" v="5871" actId="1076"/>
          <ac:spMkLst>
            <pc:docMk/>
            <pc:sldMk cId="371984071" sldId="767"/>
            <ac:spMk id="10" creationId="{EF48FBAD-DE08-09F6-10B2-E05570959B95}"/>
          </ac:spMkLst>
        </pc:spChg>
        <pc:spChg chg="add mod">
          <ac:chgData name="Wick, Felix" userId="85efb633-acf6-425d-a271-4f136bfa2fb0" providerId="ADAL" clId="{383D8D8D-2F5A-49C5-B6C4-2CBDF8909F81}" dt="2025-03-17T13:59:53.363" v="5869" actId="767"/>
          <ac:spMkLst>
            <pc:docMk/>
            <pc:sldMk cId="371984071" sldId="767"/>
            <ac:spMk id="11" creationId="{9D40DC57-F15C-A15D-B67E-C05FAF86AB6A}"/>
          </ac:spMkLst>
        </pc:spChg>
        <pc:grpChg chg="add mod">
          <ac:chgData name="Wick, Felix" userId="85efb633-acf6-425d-a271-4f136bfa2fb0" providerId="ADAL" clId="{383D8D8D-2F5A-49C5-B6C4-2CBDF8909F81}" dt="2025-03-17T13:56:32.913" v="5720" actId="1076"/>
          <ac:grpSpMkLst>
            <pc:docMk/>
            <pc:sldMk cId="371984071" sldId="767"/>
            <ac:grpSpMk id="9" creationId="{09C09B84-C0F8-442F-6BC5-194F17AC9839}"/>
          </ac:grpSpMkLst>
        </pc:grpChg>
        <pc:picChg chg="add mod">
          <ac:chgData name="Wick, Felix" userId="85efb633-acf6-425d-a271-4f136bfa2fb0" providerId="ADAL" clId="{383D8D8D-2F5A-49C5-B6C4-2CBDF8909F81}" dt="2025-03-17T13:56:24.801" v="5707" actId="164"/>
          <ac:picMkLst>
            <pc:docMk/>
            <pc:sldMk cId="371984071" sldId="767"/>
            <ac:picMk id="7" creationId="{D85A45A5-2FD2-E2F1-FF6D-D1DB5205D904}"/>
          </ac:picMkLst>
        </pc:picChg>
      </pc:sldChg>
      <pc:sldChg chg="addSp modSp new mod ord modClrScheme chgLayout">
        <pc:chgData name="Wick, Felix" userId="85efb633-acf6-425d-a271-4f136bfa2fb0" providerId="ADAL" clId="{383D8D8D-2F5A-49C5-B6C4-2CBDF8909F81}" dt="2025-03-17T15:23:23.294" v="6377" actId="20577"/>
        <pc:sldMkLst>
          <pc:docMk/>
          <pc:sldMk cId="1025642171" sldId="768"/>
        </pc:sldMkLst>
        <pc:spChg chg="mod ord">
          <ac:chgData name="Wick, Felix" userId="85efb633-acf6-425d-a271-4f136bfa2fb0" providerId="ADAL" clId="{383D8D8D-2F5A-49C5-B6C4-2CBDF8909F81}" dt="2025-03-17T14:25:28.307" v="5873" actId="700"/>
          <ac:spMkLst>
            <pc:docMk/>
            <pc:sldMk cId="1025642171" sldId="768"/>
            <ac:spMk id="2" creationId="{C10567B5-6F9D-3450-5A70-B66247B9A4C1}"/>
          </ac:spMkLst>
        </pc:spChg>
        <pc:spChg chg="add mod ord">
          <ac:chgData name="Wick, Felix" userId="85efb633-acf6-425d-a271-4f136bfa2fb0" providerId="ADAL" clId="{383D8D8D-2F5A-49C5-B6C4-2CBDF8909F81}" dt="2025-03-17T15:23:23.294" v="6377" actId="20577"/>
          <ac:spMkLst>
            <pc:docMk/>
            <pc:sldMk cId="1025642171" sldId="768"/>
            <ac:spMk id="3" creationId="{F11749B5-F390-65A2-3994-834514B75FEE}"/>
          </ac:spMkLst>
        </pc:spChg>
        <pc:spChg chg="add mod">
          <ac:chgData name="Wick, Felix" userId="85efb633-acf6-425d-a271-4f136bfa2fb0" providerId="ADAL" clId="{383D8D8D-2F5A-49C5-B6C4-2CBDF8909F81}" dt="2025-03-17T14:26:00.935" v="5902" actId="1076"/>
          <ac:spMkLst>
            <pc:docMk/>
            <pc:sldMk cId="1025642171" sldId="768"/>
            <ac:spMk id="6" creationId="{ABD4595C-7BEB-3A5C-DB21-8F6744A91AAE}"/>
          </ac:spMkLst>
        </pc:spChg>
        <pc:spChg chg="add mod">
          <ac:chgData name="Wick, Felix" userId="85efb633-acf6-425d-a271-4f136bfa2fb0" providerId="ADAL" clId="{383D8D8D-2F5A-49C5-B6C4-2CBDF8909F81}" dt="2025-03-17T14:32:25.411" v="6149" actId="1076"/>
          <ac:spMkLst>
            <pc:docMk/>
            <pc:sldMk cId="1025642171" sldId="768"/>
            <ac:spMk id="9" creationId="{61C05AEE-94F8-8751-446A-4CE8329F9C74}"/>
          </ac:spMkLst>
        </pc:spChg>
        <pc:picChg chg="add mod">
          <ac:chgData name="Wick, Felix" userId="85efb633-acf6-425d-a271-4f136bfa2fb0" providerId="ADAL" clId="{383D8D8D-2F5A-49C5-B6C4-2CBDF8909F81}" dt="2025-03-17T14:25:30.345" v="5876" actId="962"/>
          <ac:picMkLst>
            <pc:docMk/>
            <pc:sldMk cId="1025642171" sldId="768"/>
            <ac:picMk id="5" creationId="{E26EE3A7-5133-BBDD-A972-727ECB484257}"/>
          </ac:picMkLst>
        </pc:picChg>
        <pc:cxnChg chg="add">
          <ac:chgData name="Wick, Felix" userId="85efb633-acf6-425d-a271-4f136bfa2fb0" providerId="ADAL" clId="{383D8D8D-2F5A-49C5-B6C4-2CBDF8909F81}" dt="2025-03-17T14:26:09.017" v="5903" actId="11529"/>
          <ac:cxnSpMkLst>
            <pc:docMk/>
            <pc:sldMk cId="1025642171" sldId="768"/>
            <ac:cxnSpMk id="8" creationId="{5440FD42-821E-3F04-2F31-BCF11CF9238E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9:24:31.502" v="7162" actId="2085"/>
        <pc:sldMkLst>
          <pc:docMk/>
          <pc:sldMk cId="3800877741" sldId="769"/>
        </pc:sldMkLst>
        <pc:spChg chg="del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2" creationId="{A5686E37-4DC7-E903-E755-31E8D19C9CAA}"/>
          </ac:spMkLst>
        </pc:spChg>
        <pc:spChg chg="mod ord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3" creationId="{0880ECCB-6CC8-F025-5C02-2C12725A7FF2}"/>
          </ac:spMkLst>
        </pc:spChg>
        <pc:spChg chg="add mod">
          <ac:chgData name="Wick, Felix" userId="85efb633-acf6-425d-a271-4f136bfa2fb0" providerId="ADAL" clId="{383D8D8D-2F5A-49C5-B6C4-2CBDF8909F81}" dt="2025-03-17T14:35:11.692" v="6160" actId="164"/>
          <ac:spMkLst>
            <pc:docMk/>
            <pc:sldMk cId="3800877741" sldId="769"/>
            <ac:spMk id="6" creationId="{98AAF4B2-9F3A-1A29-F153-1A51A355ACB8}"/>
          </ac:spMkLst>
        </pc:spChg>
        <pc:spChg chg="add mod">
          <ac:chgData name="Wick, Felix" userId="85efb633-acf6-425d-a271-4f136bfa2fb0" providerId="ADAL" clId="{383D8D8D-2F5A-49C5-B6C4-2CBDF8909F81}" dt="2025-03-17T19:24:31.502" v="7162" actId="2085"/>
          <ac:spMkLst>
            <pc:docMk/>
            <pc:sldMk cId="3800877741" sldId="769"/>
            <ac:spMk id="8" creationId="{0E1DED06-7375-A586-17BD-29FE2DCF08D0}"/>
          </ac:spMkLst>
        </pc:spChg>
        <pc:grpChg chg="add mod">
          <ac:chgData name="Wick, Felix" userId="85efb633-acf6-425d-a271-4f136bfa2fb0" providerId="ADAL" clId="{383D8D8D-2F5A-49C5-B6C4-2CBDF8909F81}" dt="2025-03-17T14:35:11.692" v="6160" actId="164"/>
          <ac:grpSpMkLst>
            <pc:docMk/>
            <pc:sldMk cId="3800877741" sldId="769"/>
            <ac:grpSpMk id="7" creationId="{6F792164-8D8E-6537-6DA9-D323DB204C81}"/>
          </ac:grpSpMkLst>
        </pc:grpChg>
        <pc:picChg chg="add mod">
          <ac:chgData name="Wick, Felix" userId="85efb633-acf6-425d-a271-4f136bfa2fb0" providerId="ADAL" clId="{383D8D8D-2F5A-49C5-B6C4-2CBDF8909F81}" dt="2025-03-17T14:35:11.692" v="6160" actId="164"/>
          <ac:picMkLst>
            <pc:docMk/>
            <pc:sldMk cId="3800877741" sldId="769"/>
            <ac:picMk id="5" creationId="{F122C749-738F-F3FB-6807-CE45843F720A}"/>
          </ac:picMkLst>
        </pc:picChg>
      </pc:sldChg>
      <pc:sldChg chg="addSp delSp modSp new mod modClrScheme chgLayout">
        <pc:chgData name="Wick, Felix" userId="85efb633-acf6-425d-a271-4f136bfa2fb0" providerId="ADAL" clId="{383D8D8D-2F5A-49C5-B6C4-2CBDF8909F81}" dt="2025-03-17T19:24:26.436" v="7161" actId="2085"/>
        <pc:sldMkLst>
          <pc:docMk/>
          <pc:sldMk cId="1727966446" sldId="770"/>
        </pc:sldMkLst>
        <pc:spChg chg="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2" creationId="{3FC6AC00-C512-0A39-392F-5118EB01C246}"/>
          </ac:spMkLst>
        </pc:spChg>
        <pc:spChg chg="add 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5" creationId="{BDEC14DE-6A66-75F6-F697-B1B9BE467388}"/>
          </ac:spMkLst>
        </pc:spChg>
        <pc:spChg chg="add mod ord">
          <ac:chgData name="Wick, Felix" userId="85efb633-acf6-425d-a271-4f136bfa2fb0" providerId="ADAL" clId="{383D8D8D-2F5A-49C5-B6C4-2CBDF8909F81}" dt="2025-03-17T19:20:02.459" v="6978" actId="255"/>
          <ac:spMkLst>
            <pc:docMk/>
            <pc:sldMk cId="1727966446" sldId="770"/>
            <ac:spMk id="6" creationId="{ACD71BA3-48B3-7BDF-213D-E71355924F47}"/>
          </ac:spMkLst>
        </pc:spChg>
        <pc:spChg chg="add mod">
          <ac:chgData name="Wick, Felix" userId="85efb633-acf6-425d-a271-4f136bfa2fb0" providerId="ADAL" clId="{383D8D8D-2F5A-49C5-B6C4-2CBDF8909F81}" dt="2025-03-17T19:21:32.616" v="7037" actId="1076"/>
          <ac:spMkLst>
            <pc:docMk/>
            <pc:sldMk cId="1727966446" sldId="770"/>
            <ac:spMk id="21" creationId="{A72E7810-3BB7-774C-22EE-E7E4957B8BDB}"/>
          </ac:spMkLst>
        </pc:spChg>
        <pc:spChg chg="add mod">
          <ac:chgData name="Wick, Felix" userId="85efb633-acf6-425d-a271-4f136bfa2fb0" providerId="ADAL" clId="{383D8D8D-2F5A-49C5-B6C4-2CBDF8909F81}" dt="2025-03-17T19:21:59.433" v="7053" actId="20577"/>
          <ac:spMkLst>
            <pc:docMk/>
            <pc:sldMk cId="1727966446" sldId="770"/>
            <ac:spMk id="22" creationId="{FAEE0155-871D-A504-C984-0EC29DA39029}"/>
          </ac:spMkLst>
        </pc:spChg>
        <pc:spChg chg="add mod">
          <ac:chgData name="Wick, Felix" userId="85efb633-acf6-425d-a271-4f136bfa2fb0" providerId="ADAL" clId="{383D8D8D-2F5A-49C5-B6C4-2CBDF8909F81}" dt="2025-03-17T19:22:09.607" v="7063" actId="20577"/>
          <ac:spMkLst>
            <pc:docMk/>
            <pc:sldMk cId="1727966446" sldId="770"/>
            <ac:spMk id="23" creationId="{E7EC0B0F-FEFC-E8F3-D910-82659301C8AE}"/>
          </ac:spMkLst>
        </pc:spChg>
        <pc:spChg chg="add mod">
          <ac:chgData name="Wick, Felix" userId="85efb633-acf6-425d-a271-4f136bfa2fb0" providerId="ADAL" clId="{383D8D8D-2F5A-49C5-B6C4-2CBDF8909F81}" dt="2025-03-17T19:22:18.115" v="7073" actId="20577"/>
          <ac:spMkLst>
            <pc:docMk/>
            <pc:sldMk cId="1727966446" sldId="770"/>
            <ac:spMk id="24" creationId="{C2F3BA19-3A4A-88F7-E3AE-1E202231B91D}"/>
          </ac:spMkLst>
        </pc:spChg>
        <pc:spChg chg="add mod">
          <ac:chgData name="Wick, Felix" userId="85efb633-acf6-425d-a271-4f136bfa2fb0" providerId="ADAL" clId="{383D8D8D-2F5A-49C5-B6C4-2CBDF8909F81}" dt="2025-03-17T19:23:13.065" v="7110" actId="255"/>
          <ac:spMkLst>
            <pc:docMk/>
            <pc:sldMk cId="1727966446" sldId="770"/>
            <ac:spMk id="25" creationId="{329BA2CA-A914-37E9-8100-47511FEFA355}"/>
          </ac:spMkLst>
        </pc:spChg>
        <pc:spChg chg="add mod">
          <ac:chgData name="Wick, Felix" userId="85efb633-acf6-425d-a271-4f136bfa2fb0" providerId="ADAL" clId="{383D8D8D-2F5A-49C5-B6C4-2CBDF8909F81}" dt="2025-03-17T19:24:26.436" v="7161" actId="2085"/>
          <ac:spMkLst>
            <pc:docMk/>
            <pc:sldMk cId="1727966446" sldId="770"/>
            <ac:spMk id="26" creationId="{38023C6D-8097-8991-754F-24CCF6631EB9}"/>
          </ac:spMkLst>
        </pc:spChg>
        <pc:picChg chg="add del mod">
          <ac:chgData name="Wick, Felix" userId="85efb633-acf6-425d-a271-4f136bfa2fb0" providerId="ADAL" clId="{383D8D8D-2F5A-49C5-B6C4-2CBDF8909F81}" dt="2025-03-17T15:09:45.681" v="6345" actId="478"/>
          <ac:picMkLst>
            <pc:docMk/>
            <pc:sldMk cId="1727966446" sldId="770"/>
            <ac:picMk id="4" creationId="{5D2FCFAB-CC31-D593-66D4-71296ACC579A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8" creationId="{54F8CA51-58C4-49EC-566E-C424EC527777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0" creationId="{43DE32C6-B3CC-31D8-1CD2-07227B1B1AF3}"/>
          </ac:picMkLst>
        </pc:picChg>
        <pc:picChg chg="add del mod">
          <ac:chgData name="Wick, Felix" userId="85efb633-acf6-425d-a271-4f136bfa2fb0" providerId="ADAL" clId="{383D8D8D-2F5A-49C5-B6C4-2CBDF8909F81}" dt="2025-03-17T15:34:57.452" v="6869" actId="22"/>
          <ac:picMkLst>
            <pc:docMk/>
            <pc:sldMk cId="1727966446" sldId="770"/>
            <ac:picMk id="12" creationId="{DB7FD318-E134-3711-7DFA-48A1034DBA48}"/>
          </ac:picMkLst>
        </pc:picChg>
        <pc:picChg chg="add del">
          <ac:chgData name="Wick, Felix" userId="85efb633-acf6-425d-a271-4f136bfa2fb0" providerId="ADAL" clId="{383D8D8D-2F5A-49C5-B6C4-2CBDF8909F81}" dt="2025-03-17T15:35:18.868" v="6871" actId="22"/>
          <ac:picMkLst>
            <pc:docMk/>
            <pc:sldMk cId="1727966446" sldId="770"/>
            <ac:picMk id="14" creationId="{53B2AFD3-161E-8199-F51A-832602BB3C7E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6" creationId="{85E3897F-03CB-B749-289A-B558803A62B3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8" creationId="{521A626B-E773-A58D-F3DA-0F71F43355A6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20" creationId="{A6448188-F9C2-736F-B5D4-FE7275261CDE}"/>
          </ac:picMkLst>
        </pc:picChg>
      </pc:sldChg>
      <pc:sldChg chg="new del ord">
        <pc:chgData name="Wick, Felix" userId="85efb633-acf6-425d-a271-4f136bfa2fb0" providerId="ADAL" clId="{383D8D8D-2F5A-49C5-B6C4-2CBDF8909F81}" dt="2025-03-17T15:09:41.019" v="6343" actId="47"/>
        <pc:sldMkLst>
          <pc:docMk/>
          <pc:sldMk cId="2840460159" sldId="771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7T20:57:50.490" v="8325" actId="208"/>
        <pc:sldMkLst>
          <pc:docMk/>
          <pc:sldMk cId="3691223530" sldId="771"/>
        </pc:sldMkLst>
        <pc:spChg chg="mod ord">
          <ac:chgData name="Wick, Felix" userId="85efb633-acf6-425d-a271-4f136bfa2fb0" providerId="ADAL" clId="{383D8D8D-2F5A-49C5-B6C4-2CBDF8909F81}" dt="2025-03-17T20:56:39.140" v="8261" actId="1076"/>
          <ac:spMkLst>
            <pc:docMk/>
            <pc:sldMk cId="3691223530" sldId="771"/>
            <ac:spMk id="2" creationId="{4ACBB489-2C80-C768-5B67-6DE9B9ADB12D}"/>
          </ac:spMkLst>
        </pc:spChg>
        <pc:spChg chg="del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3" creationId="{20DDD1BA-45DC-5CA9-3CD5-4C4CC37A10ED}"/>
          </ac:spMkLst>
        </pc:spChg>
        <pc:spChg chg="mod ord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4" creationId="{41550C15-00FC-546B-68BF-43A7A0534696}"/>
          </ac:spMkLst>
        </pc:spChg>
        <pc:spChg chg="add mod">
          <ac:chgData name="Wick, Felix" userId="85efb633-acf6-425d-a271-4f136bfa2fb0" providerId="ADAL" clId="{383D8D8D-2F5A-49C5-B6C4-2CBDF8909F81}" dt="2025-03-17T20:57:50.490" v="8325" actId="208"/>
          <ac:spMkLst>
            <pc:docMk/>
            <pc:sldMk cId="3691223530" sldId="771"/>
            <ac:spMk id="7" creationId="{E889F2A5-6ADF-068D-D110-F17A9D88BF62}"/>
          </ac:spMkLst>
        </pc:spChg>
        <pc:picChg chg="add mod">
          <ac:chgData name="Wick, Felix" userId="85efb633-acf6-425d-a271-4f136bfa2fb0" providerId="ADAL" clId="{383D8D8D-2F5A-49C5-B6C4-2CBDF8909F81}" dt="2025-03-17T20:56:52.070" v="8280" actId="1035"/>
          <ac:picMkLst>
            <pc:docMk/>
            <pc:sldMk cId="3691223530" sldId="771"/>
            <ac:picMk id="6" creationId="{7389DE6D-A122-5676-1E84-7FA313BEF0EA}"/>
          </ac:picMkLst>
        </pc:picChg>
      </pc:sldChg>
      <pc:sldChg chg="delSp add del mod">
        <pc:chgData name="Wick, Felix" userId="85efb633-acf6-425d-a271-4f136bfa2fb0" providerId="ADAL" clId="{383D8D8D-2F5A-49C5-B6C4-2CBDF8909F81}" dt="2025-03-17T15:12:16.248" v="6349" actId="47"/>
        <pc:sldMkLst>
          <pc:docMk/>
          <pc:sldMk cId="3748875259" sldId="771"/>
        </pc:sldMkLst>
        <pc:picChg chg="del">
          <ac:chgData name="Wick, Felix" userId="85efb633-acf6-425d-a271-4f136bfa2fb0" providerId="ADAL" clId="{383D8D8D-2F5A-49C5-B6C4-2CBDF8909F81}" dt="2025-03-17T15:12:13.684" v="6348" actId="21"/>
          <ac:picMkLst>
            <pc:docMk/>
            <pc:sldMk cId="3748875259" sldId="771"/>
            <ac:picMk id="4" creationId="{A251072D-7978-1834-9F99-EC7F8B969685}"/>
          </ac:picMkLst>
        </pc:picChg>
      </pc:sldChg>
      <pc:sldChg chg="modSp add del mod ord">
        <pc:chgData name="Wick, Felix" userId="85efb633-acf6-425d-a271-4f136bfa2fb0" providerId="ADAL" clId="{383D8D8D-2F5A-49C5-B6C4-2CBDF8909F81}" dt="2025-03-18T21:55:20.705" v="11892" actId="47"/>
        <pc:sldMkLst>
          <pc:docMk/>
          <pc:sldMk cId="2501402590" sldId="772"/>
        </pc:sldMkLst>
        <pc:spChg chg="mod">
          <ac:chgData name="Wick, Felix" userId="85efb633-acf6-425d-a271-4f136bfa2fb0" providerId="ADAL" clId="{383D8D8D-2F5A-49C5-B6C4-2CBDF8909F81}" dt="2025-03-17T22:27:57.027" v="9035" actId="20577"/>
          <ac:spMkLst>
            <pc:docMk/>
            <pc:sldMk cId="2501402590" sldId="772"/>
            <ac:spMk id="3" creationId="{C25F97CC-A4D8-F663-4C4D-A4F9C28A3822}"/>
          </ac:spMkLst>
        </pc:spChg>
      </pc:sldChg>
      <pc:sldChg chg="addSp modSp new mod">
        <pc:chgData name="Wick, Felix" userId="85efb633-acf6-425d-a271-4f136bfa2fb0" providerId="ADAL" clId="{383D8D8D-2F5A-49C5-B6C4-2CBDF8909F81}" dt="2025-03-17T20:35:03.709" v="7956" actId="167"/>
        <pc:sldMkLst>
          <pc:docMk/>
          <pc:sldMk cId="600876484" sldId="773"/>
        </pc:sldMkLst>
        <pc:spChg chg="mod">
          <ac:chgData name="Wick, Felix" userId="85efb633-acf6-425d-a271-4f136bfa2fb0" providerId="ADAL" clId="{383D8D8D-2F5A-49C5-B6C4-2CBDF8909F81}" dt="2025-03-17T20:14:59.059" v="7711" actId="20577"/>
          <ac:spMkLst>
            <pc:docMk/>
            <pc:sldMk cId="600876484" sldId="773"/>
            <ac:spMk id="2" creationId="{6D67DF01-875F-E97D-69BC-C5653EFF4C7D}"/>
          </ac:spMkLst>
        </pc:spChg>
        <pc:spChg chg="add mod">
          <ac:chgData name="Wick, Felix" userId="85efb633-acf6-425d-a271-4f136bfa2fb0" providerId="ADAL" clId="{383D8D8D-2F5A-49C5-B6C4-2CBDF8909F81}" dt="2025-03-17T20:19:46.957" v="7782" actId="1035"/>
          <ac:spMkLst>
            <pc:docMk/>
            <pc:sldMk cId="600876484" sldId="773"/>
            <ac:spMk id="6" creationId="{BF87C9D9-BE22-5CF1-ABC6-07161349E8AE}"/>
          </ac:spMkLst>
        </pc:spChg>
        <pc:spChg chg="add mod">
          <ac:chgData name="Wick, Felix" userId="85efb633-acf6-425d-a271-4f136bfa2fb0" providerId="ADAL" clId="{383D8D8D-2F5A-49C5-B6C4-2CBDF8909F81}" dt="2025-03-17T20:17:27.516" v="7756" actId="1076"/>
          <ac:spMkLst>
            <pc:docMk/>
            <pc:sldMk cId="600876484" sldId="773"/>
            <ac:spMk id="7" creationId="{12F3AF60-D534-FD3D-EB9E-3FE3365C94F1}"/>
          </ac:spMkLst>
        </pc:spChg>
        <pc:spChg chg="add mod">
          <ac:chgData name="Wick, Felix" userId="85efb633-acf6-425d-a271-4f136bfa2fb0" providerId="ADAL" clId="{383D8D8D-2F5A-49C5-B6C4-2CBDF8909F81}" dt="2025-03-17T20:28:39.073" v="7859" actId="20577"/>
          <ac:spMkLst>
            <pc:docMk/>
            <pc:sldMk cId="600876484" sldId="773"/>
            <ac:spMk id="10" creationId="{AB1CBF05-C37E-AF1D-069C-FAC211674DF3}"/>
          </ac:spMkLst>
        </pc:spChg>
        <pc:spChg chg="add mod">
          <ac:chgData name="Wick, Felix" userId="85efb633-acf6-425d-a271-4f136bfa2fb0" providerId="ADAL" clId="{383D8D8D-2F5A-49C5-B6C4-2CBDF8909F81}" dt="2025-03-17T20:32:29.276" v="7931" actId="1036"/>
          <ac:spMkLst>
            <pc:docMk/>
            <pc:sldMk cId="600876484" sldId="773"/>
            <ac:spMk id="11" creationId="{5FB1D633-CE3D-F339-E5EF-33F4E5BF0F41}"/>
          </ac:spMkLst>
        </pc:spChg>
        <pc:spChg chg="add mod">
          <ac:chgData name="Wick, Felix" userId="85efb633-acf6-425d-a271-4f136bfa2fb0" providerId="ADAL" clId="{383D8D8D-2F5A-49C5-B6C4-2CBDF8909F81}" dt="2025-03-17T20:34:49.976" v="7954" actId="20577"/>
          <ac:spMkLst>
            <pc:docMk/>
            <pc:sldMk cId="600876484" sldId="773"/>
            <ac:spMk id="12" creationId="{C70FF98A-08DF-70FC-547F-32B4B0AC4C36}"/>
          </ac:spMkLst>
        </pc:spChg>
        <pc:spChg chg="add mod">
          <ac:chgData name="Wick, Felix" userId="85efb633-acf6-425d-a271-4f136bfa2fb0" providerId="ADAL" clId="{383D8D8D-2F5A-49C5-B6C4-2CBDF8909F81}" dt="2025-03-17T20:32:18.826" v="7921" actId="1076"/>
          <ac:spMkLst>
            <pc:docMk/>
            <pc:sldMk cId="600876484" sldId="773"/>
            <ac:spMk id="13" creationId="{6A1A74BD-19F3-CC89-6F34-5347FBBF960F}"/>
          </ac:spMkLst>
        </pc:spChg>
        <pc:grpChg chg="add mod ord">
          <ac:chgData name="Wick, Felix" userId="85efb633-acf6-425d-a271-4f136bfa2fb0" providerId="ADAL" clId="{383D8D8D-2F5A-49C5-B6C4-2CBDF8909F81}" dt="2025-03-17T20:35:03.709" v="7956" actId="167"/>
          <ac:grpSpMkLst>
            <pc:docMk/>
            <pc:sldMk cId="600876484" sldId="773"/>
            <ac:grpSpMk id="15" creationId="{257D8CA0-8B41-1378-7407-E75C9C84D228}"/>
          </ac:grpSpMkLst>
        </pc:grp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5" creationId="{1EF43F4D-9504-3B11-D503-A17FFBE10905}"/>
          </ac:picMkLst>
        </pc:picChg>
        <pc:picChg chg="add mod">
          <ac:chgData name="Wick, Felix" userId="85efb633-acf6-425d-a271-4f136bfa2fb0" providerId="ADAL" clId="{383D8D8D-2F5A-49C5-B6C4-2CBDF8909F81}" dt="2025-03-17T20:19:07.268" v="7762" actId="1076"/>
          <ac:picMkLst>
            <pc:docMk/>
            <pc:sldMk cId="600876484" sldId="773"/>
            <ac:picMk id="9" creationId="{0F09607E-62B1-DF99-D806-543AFA4A2165}"/>
          </ac:picMkLst>
        </pc:pic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14" creationId="{A1EC6CCF-D9C6-3854-5895-F8867914F518}"/>
          </ac:picMkLst>
        </pc:picChg>
      </pc:sldChg>
      <pc:sldChg chg="addSp delSp modSp new mod">
        <pc:chgData name="Wick, Felix" userId="85efb633-acf6-425d-a271-4f136bfa2fb0" providerId="ADAL" clId="{383D8D8D-2F5A-49C5-B6C4-2CBDF8909F81}" dt="2025-03-17T20:50:41.567" v="8152" actId="478"/>
        <pc:sldMkLst>
          <pc:docMk/>
          <pc:sldMk cId="3640089245" sldId="774"/>
        </pc:sldMkLst>
        <pc:spChg chg="mod">
          <ac:chgData name="Wick, Felix" userId="85efb633-acf6-425d-a271-4f136bfa2fb0" providerId="ADAL" clId="{383D8D8D-2F5A-49C5-B6C4-2CBDF8909F81}" dt="2025-03-17T20:40:01.555" v="7998" actId="20577"/>
          <ac:spMkLst>
            <pc:docMk/>
            <pc:sldMk cId="3640089245" sldId="774"/>
            <ac:spMk id="2" creationId="{3CEA6333-E086-9C07-7969-6A1BA6CE3BD3}"/>
          </ac:spMkLst>
        </pc:spChg>
        <pc:spChg chg="add mod">
          <ac:chgData name="Wick, Felix" userId="85efb633-acf6-425d-a271-4f136bfa2fb0" providerId="ADAL" clId="{383D8D8D-2F5A-49C5-B6C4-2CBDF8909F81}" dt="2025-03-17T20:50:26.805" v="8151" actId="1035"/>
          <ac:spMkLst>
            <pc:docMk/>
            <pc:sldMk cId="3640089245" sldId="774"/>
            <ac:spMk id="6" creationId="{AB32DFE8-A02A-20FC-2768-AB832BA40AAD}"/>
          </ac:spMkLst>
        </pc:spChg>
        <pc:spChg chg="add del mod">
          <ac:chgData name="Wick, Felix" userId="85efb633-acf6-425d-a271-4f136bfa2fb0" providerId="ADAL" clId="{383D8D8D-2F5A-49C5-B6C4-2CBDF8909F81}" dt="2025-03-17T20:50:41.567" v="8152" actId="478"/>
          <ac:spMkLst>
            <pc:docMk/>
            <pc:sldMk cId="3640089245" sldId="774"/>
            <ac:spMk id="7" creationId="{00247B34-207B-69BD-F1C9-AA97D97FEA64}"/>
          </ac:spMkLst>
        </pc:spChg>
        <pc:picChg chg="add mod">
          <ac:chgData name="Wick, Felix" userId="85efb633-acf6-425d-a271-4f136bfa2fb0" providerId="ADAL" clId="{383D8D8D-2F5A-49C5-B6C4-2CBDF8909F81}" dt="2025-03-17T20:38:09.747" v="7961" actId="1076"/>
          <ac:picMkLst>
            <pc:docMk/>
            <pc:sldMk cId="3640089245" sldId="774"/>
            <ac:picMk id="5" creationId="{45A3C1B6-8169-F542-9FBB-E1731CC13680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8T12:24:31.068" v="10401" actId="14100"/>
        <pc:sldMkLst>
          <pc:docMk/>
          <pc:sldMk cId="14173664" sldId="775"/>
        </pc:sldMkLst>
        <pc:spChg chg="mod">
          <ac:chgData name="Wick, Felix" userId="85efb633-acf6-425d-a271-4f136bfa2fb0" providerId="ADAL" clId="{383D8D8D-2F5A-49C5-B6C4-2CBDF8909F81}" dt="2025-03-17T21:20:08.938" v="8516" actId="20577"/>
          <ac:spMkLst>
            <pc:docMk/>
            <pc:sldMk cId="14173664" sldId="775"/>
            <ac:spMk id="2" creationId="{8B77B872-5CEE-56B8-2E00-6AF5133FE048}"/>
          </ac:spMkLst>
        </pc:spChg>
        <pc:spChg chg="add mod">
          <ac:chgData name="Wick, Felix" userId="85efb633-acf6-425d-a271-4f136bfa2fb0" providerId="ADAL" clId="{383D8D8D-2F5A-49C5-B6C4-2CBDF8909F81}" dt="2025-03-18T12:23:38.764" v="10390" actId="1076"/>
          <ac:spMkLst>
            <pc:docMk/>
            <pc:sldMk cId="14173664" sldId="775"/>
            <ac:spMk id="4" creationId="{34FF624A-B6B1-E589-5E4C-FDF0E3F572C0}"/>
          </ac:spMkLst>
        </pc:spChg>
        <pc:spChg chg="add del mod">
          <ac:chgData name="Wick, Felix" userId="85efb633-acf6-425d-a271-4f136bfa2fb0" providerId="ADAL" clId="{383D8D8D-2F5A-49C5-B6C4-2CBDF8909F81}" dt="2025-03-17T21:16:45.424" v="8475" actId="478"/>
          <ac:spMkLst>
            <pc:docMk/>
            <pc:sldMk cId="14173664" sldId="775"/>
            <ac:spMk id="5" creationId="{A966ABDB-D4CC-5717-1388-170585332973}"/>
          </ac:spMkLst>
        </pc:spChg>
        <pc:spChg chg="add del mod">
          <ac:chgData name="Wick, Felix" userId="85efb633-acf6-425d-a271-4f136bfa2fb0" providerId="ADAL" clId="{383D8D8D-2F5A-49C5-B6C4-2CBDF8909F81}" dt="2025-03-17T21:29:33.775" v="8621" actId="478"/>
          <ac:spMkLst>
            <pc:docMk/>
            <pc:sldMk cId="14173664" sldId="775"/>
            <ac:spMk id="8" creationId="{E1296E39-6A53-88D2-12E8-1EC7764D57AF}"/>
          </ac:spMkLst>
        </pc:spChg>
        <pc:spChg chg="add mod">
          <ac:chgData name="Wick, Felix" userId="85efb633-acf6-425d-a271-4f136bfa2fb0" providerId="ADAL" clId="{383D8D8D-2F5A-49C5-B6C4-2CBDF8909F81}" dt="2025-03-17T21:29:21.008" v="8620" actId="20577"/>
          <ac:spMkLst>
            <pc:docMk/>
            <pc:sldMk cId="14173664" sldId="775"/>
            <ac:spMk id="9" creationId="{B87BF37F-4D05-90A3-5CED-45494AC8DFCC}"/>
          </ac:spMkLst>
        </pc:spChg>
        <pc:spChg chg="add del mod">
          <ac:chgData name="Wick, Felix" userId="85efb633-acf6-425d-a271-4f136bfa2fb0" providerId="ADAL" clId="{383D8D8D-2F5A-49C5-B6C4-2CBDF8909F81}" dt="2025-03-17T21:29:54.415" v="8622" actId="478"/>
          <ac:spMkLst>
            <pc:docMk/>
            <pc:sldMk cId="14173664" sldId="775"/>
            <ac:spMk id="14" creationId="{500D0E9D-CBED-C766-5212-2623A855957D}"/>
          </ac:spMkLst>
        </pc:spChg>
        <pc:spChg chg="add mod">
          <ac:chgData name="Wick, Felix" userId="85efb633-acf6-425d-a271-4f136bfa2fb0" providerId="ADAL" clId="{383D8D8D-2F5A-49C5-B6C4-2CBDF8909F81}" dt="2025-03-17T21:28:47.289" v="8607" actId="1076"/>
          <ac:spMkLst>
            <pc:docMk/>
            <pc:sldMk cId="14173664" sldId="775"/>
            <ac:spMk id="15" creationId="{2B7CEFE4-EF91-B040-64EB-643084293FBE}"/>
          </ac:spMkLst>
        </pc:spChg>
        <pc:picChg chg="add del mod">
          <ac:chgData name="Wick, Felix" userId="85efb633-acf6-425d-a271-4f136bfa2fb0" providerId="ADAL" clId="{383D8D8D-2F5A-49C5-B6C4-2CBDF8909F81}" dt="2025-03-17T21:16:45.424" v="8475" actId="478"/>
          <ac:picMkLst>
            <pc:docMk/>
            <pc:sldMk cId="14173664" sldId="775"/>
            <ac:picMk id="4" creationId="{77A75607-4D99-2439-C419-A54E4F114ACA}"/>
          </ac:picMkLst>
        </pc:picChg>
        <pc:picChg chg="add mod">
          <ac:chgData name="Wick, Felix" userId="85efb633-acf6-425d-a271-4f136bfa2fb0" providerId="ADAL" clId="{383D8D8D-2F5A-49C5-B6C4-2CBDF8909F81}" dt="2025-03-17T21:16:54.069" v="8478" actId="1076"/>
          <ac:picMkLst>
            <pc:docMk/>
            <pc:sldMk cId="14173664" sldId="775"/>
            <ac:picMk id="7" creationId="{D680FDC9-0224-1E34-E14D-8D4C0ADF650F}"/>
          </ac:picMkLst>
        </pc:picChg>
        <pc:picChg chg="add mod">
          <ac:chgData name="Wick, Felix" userId="85efb633-acf6-425d-a271-4f136bfa2fb0" providerId="ADAL" clId="{383D8D8D-2F5A-49C5-B6C4-2CBDF8909F81}" dt="2025-03-17T21:23:50.282" v="8525" actId="1076"/>
          <ac:picMkLst>
            <pc:docMk/>
            <pc:sldMk cId="14173664" sldId="775"/>
            <ac:picMk id="11" creationId="{8724FE47-BC3B-16DE-8FF3-C0D45E9B3D4B}"/>
          </ac:picMkLst>
        </pc:picChg>
        <pc:picChg chg="add mod">
          <ac:chgData name="Wick, Felix" userId="85efb633-acf6-425d-a271-4f136bfa2fb0" providerId="ADAL" clId="{383D8D8D-2F5A-49C5-B6C4-2CBDF8909F81}" dt="2025-03-17T21:25:55.587" v="8546" actId="1036"/>
          <ac:picMkLst>
            <pc:docMk/>
            <pc:sldMk cId="14173664" sldId="775"/>
            <ac:picMk id="13" creationId="{A7AD9369-ADA4-3378-1618-42062D38BB3A}"/>
          </ac:picMkLst>
        </pc:picChg>
        <pc:cxnChg chg="add mod">
          <ac:chgData name="Wick, Felix" userId="85efb633-acf6-425d-a271-4f136bfa2fb0" providerId="ADAL" clId="{383D8D8D-2F5A-49C5-B6C4-2CBDF8909F81}" dt="2025-03-18T12:24:31.068" v="10401" actId="14100"/>
          <ac:cxnSpMkLst>
            <pc:docMk/>
            <pc:sldMk cId="14173664" sldId="775"/>
            <ac:cxnSpMk id="6" creationId="{FD12232C-50B4-19A7-E774-9441C6F3C4CC}"/>
          </ac:cxnSpMkLst>
        </pc:cxnChg>
        <pc:cxnChg chg="add mod">
          <ac:chgData name="Wick, Felix" userId="85efb633-acf6-425d-a271-4f136bfa2fb0" providerId="ADAL" clId="{383D8D8D-2F5A-49C5-B6C4-2CBDF8909F81}" dt="2025-03-18T12:24:09.389" v="10396" actId="14100"/>
          <ac:cxnSpMkLst>
            <pc:docMk/>
            <pc:sldMk cId="14173664" sldId="775"/>
            <ac:cxnSpMk id="10" creationId="{5E2D046C-B63D-0C66-0591-10E6E39A593C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22:01:56.822" v="8745" actId="1076"/>
        <pc:sldMkLst>
          <pc:docMk/>
          <pc:sldMk cId="119358134" sldId="776"/>
        </pc:sldMkLst>
        <pc:spChg chg="del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2" creationId="{0789477E-0745-5205-6350-8981FF41D260}"/>
          </ac:spMkLst>
        </pc:spChg>
        <pc:spChg chg="mod ord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3" creationId="{4D312873-27BD-204D-FA44-31ED755F0FD9}"/>
          </ac:spMkLst>
        </pc:spChg>
        <pc:spChg chg="add mod">
          <ac:chgData name="Wick, Felix" userId="85efb633-acf6-425d-a271-4f136bfa2fb0" providerId="ADAL" clId="{383D8D8D-2F5A-49C5-B6C4-2CBDF8909F81}" dt="2025-03-17T22:01:56.822" v="8745" actId="1076"/>
          <ac:spMkLst>
            <pc:docMk/>
            <pc:sldMk cId="119358134" sldId="776"/>
            <ac:spMk id="6" creationId="{5D279601-AC3E-1E14-699B-B44190806FE5}"/>
          </ac:spMkLst>
        </pc:spChg>
        <pc:spChg chg="add mod">
          <ac:chgData name="Wick, Felix" userId="85efb633-acf6-425d-a271-4f136bfa2fb0" providerId="ADAL" clId="{383D8D8D-2F5A-49C5-B6C4-2CBDF8909F81}" dt="2025-03-17T22:01:52.054" v="8744" actId="1076"/>
          <ac:spMkLst>
            <pc:docMk/>
            <pc:sldMk cId="119358134" sldId="776"/>
            <ac:spMk id="7" creationId="{35588169-0A97-1D1A-2178-7BB087D35E87}"/>
          </ac:spMkLst>
        </pc:spChg>
        <pc:spChg chg="add mod">
          <ac:chgData name="Wick, Felix" userId="85efb633-acf6-425d-a271-4f136bfa2fb0" providerId="ADAL" clId="{383D8D8D-2F5A-49C5-B6C4-2CBDF8909F81}" dt="2025-03-17T22:01:32.662" v="8741" actId="1076"/>
          <ac:spMkLst>
            <pc:docMk/>
            <pc:sldMk cId="119358134" sldId="776"/>
            <ac:spMk id="8" creationId="{FC882543-42DD-5955-768C-1CBA1B6D88D8}"/>
          </ac:spMkLst>
        </pc:spChg>
        <pc:spChg chg="add mod">
          <ac:chgData name="Wick, Felix" userId="85efb633-acf6-425d-a271-4f136bfa2fb0" providerId="ADAL" clId="{383D8D8D-2F5A-49C5-B6C4-2CBDF8909F81}" dt="2025-03-17T22:01:39.637" v="8743" actId="1076"/>
          <ac:spMkLst>
            <pc:docMk/>
            <pc:sldMk cId="119358134" sldId="776"/>
            <ac:spMk id="9" creationId="{063C7139-09F3-09C0-9395-611FC29EF7FE}"/>
          </ac:spMkLst>
        </pc:spChg>
        <pc:picChg chg="add mod">
          <ac:chgData name="Wick, Felix" userId="85efb633-acf6-425d-a271-4f136bfa2fb0" providerId="ADAL" clId="{383D8D8D-2F5A-49C5-B6C4-2CBDF8909F81}" dt="2025-03-17T22:00:01.190" v="8677" actId="1076"/>
          <ac:picMkLst>
            <pc:docMk/>
            <pc:sldMk cId="119358134" sldId="776"/>
            <ac:picMk id="5" creationId="{5F3C88CA-2124-822B-1268-F96592750A2B}"/>
          </ac:picMkLst>
        </pc:picChg>
      </pc:sldChg>
      <pc:sldChg chg="modSp new del mod">
        <pc:chgData name="Wick, Felix" userId="85efb633-acf6-425d-a271-4f136bfa2fb0" providerId="ADAL" clId="{383D8D8D-2F5A-49C5-B6C4-2CBDF8909F81}" dt="2025-03-17T21:59:53.834" v="8675" actId="47"/>
        <pc:sldMkLst>
          <pc:docMk/>
          <pc:sldMk cId="130079838" sldId="777"/>
        </pc:sldMkLst>
        <pc:spChg chg="mod">
          <ac:chgData name="Wick, Felix" userId="85efb633-acf6-425d-a271-4f136bfa2fb0" providerId="ADAL" clId="{383D8D8D-2F5A-49C5-B6C4-2CBDF8909F81}" dt="2025-03-17T21:57:59.218" v="8671" actId="20577"/>
          <ac:spMkLst>
            <pc:docMk/>
            <pc:sldMk cId="130079838" sldId="777"/>
            <ac:spMk id="2" creationId="{91EC7486-20ED-E5FD-9BA5-3E30D0687A26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11:31:42.096" v="10197" actId="20577"/>
        <pc:sldMkLst>
          <pc:docMk/>
          <pc:sldMk cId="686103901" sldId="777"/>
        </pc:sldMkLst>
        <pc:spChg chg="del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2" creationId="{B519B4D3-BED1-F341-DB1B-86E73F7EAF72}"/>
          </ac:spMkLst>
        </pc:spChg>
        <pc:spChg chg="mod ord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3" creationId="{747B0F95-AC3B-B346-4DC2-10BB7ECD4389}"/>
          </ac:spMkLst>
        </pc:spChg>
        <pc:spChg chg="add mod">
          <ac:chgData name="Wick, Felix" userId="85efb633-acf6-425d-a271-4f136bfa2fb0" providerId="ADAL" clId="{383D8D8D-2F5A-49C5-B6C4-2CBDF8909F81}" dt="2025-03-18T11:31:42.096" v="10197" actId="20577"/>
          <ac:spMkLst>
            <pc:docMk/>
            <pc:sldMk cId="686103901" sldId="777"/>
            <ac:spMk id="9" creationId="{EDF42936-D25E-3627-B53B-6E2E716B359F}"/>
          </ac:spMkLst>
        </pc:spChg>
        <pc:picChg chg="add mod">
          <ac:chgData name="Wick, Felix" userId="85efb633-acf6-425d-a271-4f136bfa2fb0" providerId="ADAL" clId="{383D8D8D-2F5A-49C5-B6C4-2CBDF8909F81}" dt="2025-03-17T22:04:25.974" v="8794" actId="1076"/>
          <ac:picMkLst>
            <pc:docMk/>
            <pc:sldMk cId="686103901" sldId="777"/>
            <ac:picMk id="6" creationId="{1E42B89D-6ECB-9611-9A52-F32BD3B28A53}"/>
          </ac:picMkLst>
        </pc:picChg>
      </pc:sldChg>
      <pc:sldChg chg="addSp modSp new mod modClrScheme chgLayout">
        <pc:chgData name="Wick, Felix" userId="85efb633-acf6-425d-a271-4f136bfa2fb0" providerId="ADAL" clId="{383D8D8D-2F5A-49C5-B6C4-2CBDF8909F81}" dt="2025-03-17T22:17:02.968" v="8951" actId="20577"/>
        <pc:sldMkLst>
          <pc:docMk/>
          <pc:sldMk cId="3300613617" sldId="778"/>
        </pc:sldMkLst>
        <pc:spChg chg="mod ord">
          <ac:chgData name="Wick, Felix" userId="85efb633-acf6-425d-a271-4f136bfa2fb0" providerId="ADAL" clId="{383D8D8D-2F5A-49C5-B6C4-2CBDF8909F81}" dt="2025-03-17T22:13:19.651" v="8836" actId="700"/>
          <ac:spMkLst>
            <pc:docMk/>
            <pc:sldMk cId="3300613617" sldId="778"/>
            <ac:spMk id="2" creationId="{1D41D894-01E8-7B15-2FAB-29F080E8BBB8}"/>
          </ac:spMkLst>
        </pc:spChg>
        <pc:spChg chg="add mod ord">
          <ac:chgData name="Wick, Felix" userId="85efb633-acf6-425d-a271-4f136bfa2fb0" providerId="ADAL" clId="{383D8D8D-2F5A-49C5-B6C4-2CBDF8909F81}" dt="2025-03-17T22:17:02.968" v="8951" actId="20577"/>
          <ac:spMkLst>
            <pc:docMk/>
            <pc:sldMk cId="3300613617" sldId="778"/>
            <ac:spMk id="3" creationId="{523C9E2D-4A46-0BB8-ADC4-C165562C906F}"/>
          </ac:spMkLst>
        </pc:spChg>
        <pc:picChg chg="add mod ord">
          <ac:chgData name="Wick, Felix" userId="85efb633-acf6-425d-a271-4f136bfa2fb0" providerId="ADAL" clId="{383D8D8D-2F5A-49C5-B6C4-2CBDF8909F81}" dt="2025-03-17T22:14:36.200" v="8890" actId="167"/>
          <ac:picMkLst>
            <pc:docMk/>
            <pc:sldMk cId="3300613617" sldId="778"/>
            <ac:picMk id="5" creationId="{192FE601-26C8-6C6A-7280-EB24D78BDA26}"/>
          </ac:picMkLst>
        </pc:picChg>
      </pc:sldChg>
      <pc:sldChg chg="modSp add del mod ord">
        <pc:chgData name="Wick, Felix" userId="85efb633-acf6-425d-a271-4f136bfa2fb0" providerId="ADAL" clId="{383D8D8D-2F5A-49C5-B6C4-2CBDF8909F81}" dt="2025-03-17T22:20:49.397" v="9009" actId="47"/>
        <pc:sldMkLst>
          <pc:docMk/>
          <pc:sldMk cId="796975454" sldId="779"/>
        </pc:sldMkLst>
        <pc:spChg chg="mod">
          <ac:chgData name="Wick, Felix" userId="85efb633-acf6-425d-a271-4f136bfa2fb0" providerId="ADAL" clId="{383D8D8D-2F5A-49C5-B6C4-2CBDF8909F81}" dt="2025-03-17T22:17:40.795" v="8978" actId="20577"/>
          <ac:spMkLst>
            <pc:docMk/>
            <pc:sldMk cId="796975454" sldId="779"/>
            <ac:spMk id="3" creationId="{B34F05F2-E4F1-0A7E-B85D-FEE695553FBD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21:55:27.709" v="11898"/>
        <pc:sldMkLst>
          <pc:docMk/>
          <pc:sldMk cId="3843446511" sldId="779"/>
        </pc:sldMkLst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2" creationId="{D79FAE7B-986E-F6EB-3F41-AB9EA1330CD5}"/>
          </ac:spMkLst>
        </pc:spChg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3" creationId="{5257556C-ACBF-4BBE-D2CF-A4221DCA008F}"/>
          </ac:spMkLst>
        </pc:spChg>
        <pc:spChg chg="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4" creationId="{7928FD83-3CD5-D04D-94FD-DACCFA838383}"/>
          </ac:spMkLst>
        </pc:spChg>
        <pc:spChg chg="add mod ord">
          <ac:chgData name="Wick, Felix" userId="85efb633-acf6-425d-a271-4f136bfa2fb0" providerId="ADAL" clId="{383D8D8D-2F5A-49C5-B6C4-2CBDF8909F81}" dt="2025-03-18T21:55:04.098" v="11891" actId="20577"/>
          <ac:spMkLst>
            <pc:docMk/>
            <pc:sldMk cId="3843446511" sldId="779"/>
            <ac:spMk id="5" creationId="{30F523F8-DBA0-792F-0911-548029DAE9F8}"/>
          </ac:spMkLst>
        </pc:spChg>
        <pc:spChg chg="add mod ord">
          <ac:chgData name="Wick, Felix" userId="85efb633-acf6-425d-a271-4f136bfa2fb0" providerId="ADAL" clId="{383D8D8D-2F5A-49C5-B6C4-2CBDF8909F81}" dt="2025-03-18T21:53:00.046" v="11871" actId="20577"/>
          <ac:spMkLst>
            <pc:docMk/>
            <pc:sldMk cId="3843446511" sldId="779"/>
            <ac:spMk id="6" creationId="{90E7EC3B-841B-8008-7A77-8412FB68FE3C}"/>
          </ac:spMkLst>
        </pc:spChg>
      </pc:sldChg>
      <pc:sldChg chg="modSp new del mod ord">
        <pc:chgData name="Wick, Felix" userId="85efb633-acf6-425d-a271-4f136bfa2fb0" providerId="ADAL" clId="{383D8D8D-2F5A-49C5-B6C4-2CBDF8909F81}" dt="2025-03-18T21:53:13.878" v="11872" actId="47"/>
        <pc:sldMkLst>
          <pc:docMk/>
          <pc:sldMk cId="180365921" sldId="780"/>
        </pc:sldMkLst>
        <pc:spChg chg="mod">
          <ac:chgData name="Wick, Felix" userId="85efb633-acf6-425d-a271-4f136bfa2fb0" providerId="ADAL" clId="{383D8D8D-2F5A-49C5-B6C4-2CBDF8909F81}" dt="2025-03-18T20:55:43.744" v="11282"/>
          <ac:spMkLst>
            <pc:docMk/>
            <pc:sldMk cId="180365921" sldId="780"/>
            <ac:spMk id="2" creationId="{F78E600C-F83A-2B03-C5A7-D4BDD4273A8A}"/>
          </ac:spMkLst>
        </pc:spChg>
        <pc:spChg chg="mod">
          <ac:chgData name="Wick, Felix" userId="85efb633-acf6-425d-a271-4f136bfa2fb0" providerId="ADAL" clId="{383D8D8D-2F5A-49C5-B6C4-2CBDF8909F81}" dt="2025-03-18T20:48:50.608" v="11088" actId="5793"/>
          <ac:spMkLst>
            <pc:docMk/>
            <pc:sldMk cId="180365921" sldId="780"/>
            <ac:spMk id="3" creationId="{968BA28C-240B-9321-AE26-551A853DF537}"/>
          </ac:spMkLst>
        </pc:spChg>
      </pc:sldChg>
      <pc:sldChg chg="addSp modSp add mod ord">
        <pc:chgData name="Wick, Felix" userId="85efb633-acf6-425d-a271-4f136bfa2fb0" providerId="ADAL" clId="{383D8D8D-2F5A-49C5-B6C4-2CBDF8909F81}" dt="2025-03-18T22:06:43.748" v="11906" actId="1076"/>
        <pc:sldMkLst>
          <pc:docMk/>
          <pc:sldMk cId="2772344123" sldId="781"/>
        </pc:sldMkLst>
        <pc:spChg chg="mod">
          <ac:chgData name="Wick, Felix" userId="85efb633-acf6-425d-a271-4f136bfa2fb0" providerId="ADAL" clId="{383D8D8D-2F5A-49C5-B6C4-2CBDF8909F81}" dt="2025-03-18T20:54:50.704" v="11213" actId="20577"/>
          <ac:spMkLst>
            <pc:docMk/>
            <pc:sldMk cId="2772344123" sldId="781"/>
            <ac:spMk id="5" creationId="{C2CD6C83-146F-2BDF-904F-87E23A3F6C71}"/>
          </ac:spMkLst>
        </pc:spChg>
        <pc:spChg chg="mod">
          <ac:chgData name="Wick, Felix" userId="85efb633-acf6-425d-a271-4f136bfa2fb0" providerId="ADAL" clId="{383D8D8D-2F5A-49C5-B6C4-2CBDF8909F81}" dt="2025-03-18T21:33:10.558" v="11327" actId="20577"/>
          <ac:spMkLst>
            <pc:docMk/>
            <pc:sldMk cId="2772344123" sldId="781"/>
            <ac:spMk id="6" creationId="{F7C59077-2157-222C-F0FE-C60B775C088A}"/>
          </ac:spMkLst>
        </pc:spChg>
        <pc:picChg chg="add mod">
          <ac:chgData name="Wick, Felix" userId="85efb633-acf6-425d-a271-4f136bfa2fb0" providerId="ADAL" clId="{383D8D8D-2F5A-49C5-B6C4-2CBDF8909F81}" dt="2025-03-18T22:06:43.748" v="11906" actId="1076"/>
          <ac:picMkLst>
            <pc:docMk/>
            <pc:sldMk cId="2772344123" sldId="781"/>
            <ac:picMk id="1026" creationId="{5D5A62DC-D7EF-57F3-C1F8-842C66B90FE7}"/>
          </ac:picMkLst>
        </pc:picChg>
      </pc:sldChg>
      <pc:sldChg chg="addSp modSp new mod">
        <pc:chgData name="Wick, Felix" userId="85efb633-acf6-425d-a271-4f136bfa2fb0" providerId="ADAL" clId="{383D8D8D-2F5A-49C5-B6C4-2CBDF8909F81}" dt="2025-03-18T11:35:54.560" v="10359" actId="20577"/>
        <pc:sldMkLst>
          <pc:docMk/>
          <pc:sldMk cId="3787147141" sldId="782"/>
        </pc:sldMkLst>
        <pc:spChg chg="mod">
          <ac:chgData name="Wick, Felix" userId="85efb633-acf6-425d-a271-4f136bfa2fb0" providerId="ADAL" clId="{383D8D8D-2F5A-49C5-B6C4-2CBDF8909F81}" dt="2025-03-18T11:31:52.817" v="10200" actId="20577"/>
          <ac:spMkLst>
            <pc:docMk/>
            <pc:sldMk cId="3787147141" sldId="782"/>
            <ac:spMk id="2" creationId="{FB288CCA-F997-CC5D-A4B8-FC022171CAB5}"/>
          </ac:spMkLst>
        </pc:spChg>
        <pc:spChg chg="mod">
          <ac:chgData name="Wick, Felix" userId="85efb633-acf6-425d-a271-4f136bfa2fb0" providerId="ADAL" clId="{383D8D8D-2F5A-49C5-B6C4-2CBDF8909F81}" dt="2025-03-18T11:35:54.560" v="10359" actId="20577"/>
          <ac:spMkLst>
            <pc:docMk/>
            <pc:sldMk cId="3787147141" sldId="782"/>
            <ac:spMk id="3" creationId="{99149781-F1DC-89A7-5C18-D39164219619}"/>
          </ac:spMkLst>
        </pc:spChg>
        <pc:picChg chg="add mod">
          <ac:chgData name="Wick, Felix" userId="85efb633-acf6-425d-a271-4f136bfa2fb0" providerId="ADAL" clId="{383D8D8D-2F5A-49C5-B6C4-2CBDF8909F81}" dt="2025-03-18T11:32:03.774" v="10205" actId="1076"/>
          <ac:picMkLst>
            <pc:docMk/>
            <pc:sldMk cId="3787147141" sldId="782"/>
            <ac:picMk id="6" creationId="{A86BADCE-48EB-330F-B10D-AA7465A9B6B3}"/>
          </ac:picMkLst>
        </pc:picChg>
      </pc:sldChg>
      <pc:sldChg chg="add">
        <pc:chgData name="Wick, Felix" userId="85efb633-acf6-425d-a271-4f136bfa2fb0" providerId="ADAL" clId="{383D8D8D-2F5A-49C5-B6C4-2CBDF8909F81}" dt="2025-03-18T10:30:05.040" v="10143" actId="2890"/>
        <pc:sldMkLst>
          <pc:docMk/>
          <pc:sldMk cId="2636173170" sldId="783"/>
        </pc:sldMkLst>
      </pc:sldChg>
      <pc:sldChg chg="addSp modSp new mod">
        <pc:chgData name="Wick, Felix" userId="85efb633-acf6-425d-a271-4f136bfa2fb0" providerId="ADAL" clId="{383D8D8D-2F5A-49C5-B6C4-2CBDF8909F81}" dt="2025-03-18T14:09:36.693" v="10462" actId="14100"/>
        <pc:sldMkLst>
          <pc:docMk/>
          <pc:sldMk cId="1663986423" sldId="784"/>
        </pc:sldMkLst>
        <pc:spChg chg="mod">
          <ac:chgData name="Wick, Felix" userId="85efb633-acf6-425d-a271-4f136bfa2fb0" providerId="ADAL" clId="{383D8D8D-2F5A-49C5-B6C4-2CBDF8909F81}" dt="2025-03-18T14:03:52.381" v="10450" actId="20577"/>
          <ac:spMkLst>
            <pc:docMk/>
            <pc:sldMk cId="1663986423" sldId="784"/>
            <ac:spMk id="2" creationId="{3E29D07F-6109-6670-3A7E-B349D2320C88}"/>
          </ac:spMkLst>
        </pc:spChg>
        <pc:picChg chg="add mod">
          <ac:chgData name="Wick, Felix" userId="85efb633-acf6-425d-a271-4f136bfa2fb0" providerId="ADAL" clId="{383D8D8D-2F5A-49C5-B6C4-2CBDF8909F81}" dt="2025-03-18T14:03:22.458" v="10437" actId="1076"/>
          <ac:picMkLst>
            <pc:docMk/>
            <pc:sldMk cId="1663986423" sldId="784"/>
            <ac:picMk id="5" creationId="{23C44397-48FF-DD7B-BB29-ACF4B0A01AE7}"/>
          </ac:picMkLst>
        </pc:picChg>
        <pc:picChg chg="add mod">
          <ac:chgData name="Wick, Felix" userId="85efb633-acf6-425d-a271-4f136bfa2fb0" providerId="ADAL" clId="{383D8D8D-2F5A-49C5-B6C4-2CBDF8909F81}" dt="2025-03-18T14:08:21.280" v="10454" actId="962"/>
          <ac:picMkLst>
            <pc:docMk/>
            <pc:sldMk cId="1663986423" sldId="784"/>
            <ac:picMk id="7" creationId="{4BAC4B6B-707A-7866-28E2-6E418FFB63EF}"/>
          </ac:picMkLst>
        </pc:picChg>
        <pc:picChg chg="add mod">
          <ac:chgData name="Wick, Felix" userId="85efb633-acf6-425d-a271-4f136bfa2fb0" providerId="ADAL" clId="{383D8D8D-2F5A-49C5-B6C4-2CBDF8909F81}" dt="2025-03-18T14:09:23.916" v="10460" actId="1076"/>
          <ac:picMkLst>
            <pc:docMk/>
            <pc:sldMk cId="1663986423" sldId="784"/>
            <ac:picMk id="9" creationId="{F2C22BA0-6F58-46AD-4000-B5DB2C4FCE70}"/>
          </ac:picMkLst>
        </pc:picChg>
        <pc:cxnChg chg="add mod">
          <ac:chgData name="Wick, Felix" userId="85efb633-acf6-425d-a271-4f136bfa2fb0" providerId="ADAL" clId="{383D8D8D-2F5A-49C5-B6C4-2CBDF8909F81}" dt="2025-03-18T14:09:36.693" v="10462" actId="14100"/>
          <ac:cxnSpMkLst>
            <pc:docMk/>
            <pc:sldMk cId="1663986423" sldId="784"/>
            <ac:cxnSpMk id="11" creationId="{7C7E7A9F-E2F8-4A23-2025-05F709B3102C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430.png>
</file>

<file path=ppt/media/image4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FDB9-642D-4B79-9593-5BECCC33FB3F}" type="datetimeFigureOut">
              <a:rPr lang="en-GB" smtClean="0"/>
              <a:t>27/03/2025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E937B-5810-431C-A56A-27D76CE27E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201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ED63-F2E9-1EBF-7B3B-0F34520B8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3A626-2777-E1F5-76D0-54A705573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833F6-7FFC-F11F-87F8-3ED6733C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EE6B5-A1AA-4D7E-BDC2-2A502E74CD05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AF27C-543A-F51F-67C5-56DB44C5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9EF2D-9E8A-1995-E5D0-321C44C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2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6A41-1A45-FA6E-BC57-4AF1D3E54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63D1F-454A-677D-D68F-9153B52A7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73458-D04F-0F23-A283-F1AC5674C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CE7BA-C8BC-4269-A961-8CAD7446865D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BC844-F0C7-0CD4-E6D1-290293AE0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9CAB3-56A4-B3D7-6385-AB809ED3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19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2F480-DBA6-720D-22D6-FF2E28D97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3DC05-F4F3-7FAF-3F22-85A7E7935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71EB6-2E59-DE23-F420-88689A008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5097E-D08F-40FC-9C75-A70C749A0BAB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ED307-5D65-DCB5-F445-039160D6E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D161A-6390-8376-D318-DDA5ADA5B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4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0866-4D4A-955A-9193-C0ADD77A6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A1CAF-8FF7-577F-6425-55BF9129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9FF38-0871-B5B5-0449-08D017696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2F8A7-B46A-4550-879C-5946DD3DC14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9B4D3-7807-9E71-3066-435B8CB8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67220-106B-CFED-1132-33AC1929E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213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5A2E-5618-F1C8-B223-69D01F5D1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E8AFE-F254-7BAE-3B82-8C5AF89DB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1053A-A818-E5E3-7823-2A9947500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18E7-FD2C-48A1-934E-8B66AC8F847F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A4B6D-30F3-89BD-60F5-D56C9CE29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C7D20-4406-B119-7574-4ABD0AE7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22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4B42-76F3-0353-4239-A60B0A37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EA7E-6D3F-F7F8-E570-6E33ED84D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95279-B8A5-1037-7AA1-79DC8CF93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49F30-99BB-74DF-7A28-C266F0D8A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BFF90-6AE6-4E72-9495-F289E9179D10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0946E-376F-AB9F-5677-4D74F8AC8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5BD60-519E-517E-54C5-92584FF0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90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AC4CC-87D6-676A-3020-0D505883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B4DB4-EAF0-7EED-11ED-316C1CA57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15B84-A309-E9DB-E21B-67E8F8457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71F13-ACD0-049D-41E9-98EE25978C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95788-0B64-C769-468A-25597C21C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8EFC2-C06F-A92C-0B48-4D3ACB00A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8FAF-F81D-4052-974E-6D17155C4EDF}" type="datetime1">
              <a:rPr lang="en-GB" smtClean="0"/>
              <a:t>27/03/2025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33124F-2A9C-B48A-31A0-FE762AC3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6F2DD5-8EA1-21C9-074B-AAE62DC1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14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CC88-86BE-B871-F8CD-63DA98865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FC33C-C933-0AD7-D818-797F621D2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1DAE6-A6E9-4259-8E36-C7C0B63CF1E2}" type="datetime1">
              <a:rPr lang="en-GB" smtClean="0"/>
              <a:t>27/03/2025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FCC082-1261-7134-65BB-65B2C83F9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DE393-5993-A033-906F-3317B304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8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BFB82-BE5D-F9A8-B768-592F299D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D1D2-7A36-4D26-8C12-979D17D4C23C}" type="datetime1">
              <a:rPr lang="en-GB" smtClean="0"/>
              <a:t>27/03/2025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BD625F-796D-5E02-5A33-3DD1C1C1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62730-2278-63A1-13AB-93972007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44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86F99-0897-6413-C2CC-EE78D905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AE7D6-84E6-B42F-A128-A7F4AF8D1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F3C59-CE08-0E5A-09D5-8EC1A2517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80F61-B58E-470D-1612-2CAA6D25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7F67B-BEF6-4CEE-B65A-0CD5E2A9FB8E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E2C28-889B-294E-2B83-4C89932F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1F9E8-2AAA-6E41-A1A6-177ADEE2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39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0BEF5-E6F4-B2A2-6B67-C23A0E1B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5CE0E-DE15-4DBF-6CC5-491208FAA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AB524-CF2F-C325-F687-D75AF16CF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92F36-2E5E-F0D1-CACE-0BC8FAEE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B3C1-A266-4B40-97C0-3231D0994932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6B788-C5DF-EB1B-D134-D50AEAD9D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FB932-D46E-016B-32FA-65E8E1AA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4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D2FC5-2FEB-2C4A-C01C-2F487CFE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03733-0413-04E2-CBFE-A19550FA4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99950-8A76-FFDB-CD2E-393527DC3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BAA86-630D-4351-B435-712CDC75810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871CF-1FF6-EB2A-E3F3-AD4949A09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3282A-9BDB-BA1E-71AC-A7097EE3B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506.02640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2.00434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rxiv.org/abs/1703.06870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codataset.org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research/detectron2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i.meta.com/research/publications/sam-2-segment-anything-in-images-and-videos/" TargetMode="External"/><Relationship Id="rId2" Type="http://schemas.openxmlformats.org/officeDocument/2006/relationships/hyperlink" Target="https://arxiv.org/abs/2304.02643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rxiv.org/abs/1311.2524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hyperlink" Target="https://arxiv.org/abs/1504.0808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rxiv.org/abs/1506.01497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874A-3F46-394A-3B9C-0DE612356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Object Detection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02C9E-96E2-2BC5-8148-C78C53E877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Deep Learning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667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B489-2C80-C768-5B67-6DE9B9AD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Single-Stage Detectors: Drop Per-Region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50C15-00FC-546B-68BF-43A7A053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389DE6D-A122-5676-1E84-7FA313BEF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782"/>
            <a:ext cx="12192000" cy="49839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89F2A5-6ADF-068D-D110-F17A9D88BF62}"/>
              </a:ext>
            </a:extLst>
          </p:cNvPr>
          <p:cNvSpPr txBox="1"/>
          <p:nvPr/>
        </p:nvSpPr>
        <p:spPr>
          <a:xfrm>
            <a:off x="3295650" y="6229032"/>
            <a:ext cx="5600700" cy="4924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600" dirty="0"/>
              <a:t>faster, but usually worse performance</a:t>
            </a:r>
          </a:p>
        </p:txBody>
      </p:sp>
    </p:spTree>
    <p:extLst>
      <p:ext uri="{BB962C8B-B14F-4D97-AF65-F5344CB8AC3E}">
        <p14:creationId xmlns:p14="http://schemas.microsoft.com/office/powerpoint/2010/main" val="369122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7D906-C48D-A4CD-C051-3844A1792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YOLO</a:t>
            </a:r>
            <a:r>
              <a:rPr lang="en-GB" dirty="0"/>
              <a:t>: Real-Time 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5C142-6D71-00FB-DDBB-8FD577D1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5AD14-F509-5FCC-34A6-65A409565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234" y="2064002"/>
            <a:ext cx="7062732" cy="4428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603BF3-9B83-A45A-F2B1-49A0318DF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4" y="1690688"/>
            <a:ext cx="5779448" cy="1257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CB7BC-AB94-3114-B52A-5F147193D19A}"/>
              </a:ext>
            </a:extLst>
          </p:cNvPr>
          <p:cNvSpPr txBox="1"/>
          <p:nvPr/>
        </p:nvSpPr>
        <p:spPr>
          <a:xfrm>
            <a:off x="178370" y="3909497"/>
            <a:ext cx="490086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You Only Look Once:</a:t>
            </a:r>
          </a:p>
          <a:p>
            <a:r>
              <a:rPr lang="en-GB" sz="2600" dirty="0"/>
              <a:t>prediction of bounding boxes and class probabilities in one go</a:t>
            </a:r>
          </a:p>
        </p:txBody>
      </p:sp>
    </p:spTree>
    <p:extLst>
      <p:ext uri="{BB962C8B-B14F-4D97-AF65-F5344CB8AC3E}">
        <p14:creationId xmlns:p14="http://schemas.microsoft.com/office/powerpoint/2010/main" val="2349013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F523F8-DBA0-792F-0911-548029DAE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Tracking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E7EC3B-841B-8008-7A77-8412FB68F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/>
              <a:t>task: locating an object in successive video frames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basic approach: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detection: localize target object(s) (e.g., YOLO)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motion estimation: predict next location (e.g., Kalman filter or optical flow)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appearance matching: comparison of previous and predicted next location </a:t>
            </a:r>
            <a:r>
              <a:rPr lang="en-GB" sz="2400" dirty="0"/>
              <a:t>(e.g., feature descriptor, CNN features)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detection repeated frequently to correct for accumulated deviations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8FD83-3CD5-D04D-94FD-DACCFA83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44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D8E94-BCDE-8F52-361D-707E381F6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CD6C83-146F-2BDF-904F-87E23A3F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Optical Flow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59077-2157-222C-F0FE-C60B775C0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dense optical flow:</a:t>
            </a:r>
          </a:p>
          <a:p>
            <a:pPr marL="0" indent="0">
              <a:buNone/>
            </a:pPr>
            <a:r>
              <a:rPr lang="de-DE" dirty="0"/>
              <a:t>estimate motion vector of every pixel</a:t>
            </a:r>
          </a:p>
          <a:p>
            <a:pPr marL="0" indent="0">
              <a:buNone/>
            </a:pPr>
            <a:r>
              <a:rPr lang="de-DE" dirty="0"/>
              <a:t>e.g., Horn-Schunck method or Lucas-Kanade (LK) method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sparse optical flow:</a:t>
            </a:r>
          </a:p>
          <a:p>
            <a:pPr marL="0" indent="0">
              <a:buNone/>
            </a:pPr>
            <a:r>
              <a:rPr lang="en-GB" dirty="0"/>
              <a:t>estimate motion vector of few image features</a:t>
            </a:r>
          </a:p>
          <a:p>
            <a:pPr marL="0" indent="0">
              <a:buNone/>
            </a:pPr>
            <a:r>
              <a:rPr lang="en-GB" dirty="0"/>
              <a:t>e.g., Kanade-Lucas-Tomasi (KLT) feature tracker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BCD9E-C1AC-94B1-57C2-346EFC1D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13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5D5A62DC-D7EF-57F3-C1F8-842C66B90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863" y="73025"/>
            <a:ext cx="4407158" cy="204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2344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48900-87DA-E4ED-26D0-E76BE9BC0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261745-3D96-9501-A03D-7DA0303F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Instance Segmentation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9F0377-B23C-E36C-5911-E0872EA2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905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B872-5CEE-56B8-2E00-6AF5133FE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Additional Network Heads to R-CNN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D83835-B3C6-58EB-45A6-DDD69B1CE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15</a:t>
            </a:fld>
            <a:endParaRPr lang="en-GB"/>
          </a:p>
        </p:txBody>
      </p:sp>
      <p:pic>
        <p:nvPicPr>
          <p:cNvPr id="7" name="Picture 6" descr="A diagram of a building&#10;&#10;AI-generated content may be incorrect.">
            <a:extLst>
              <a:ext uri="{FF2B5EF4-FFF2-40B4-BE49-F238E27FC236}">
                <a16:creationId xmlns:a16="http://schemas.microsoft.com/office/drawing/2014/main" id="{D680FDC9-0224-1E34-E14D-8D4C0ADF6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247" y="2700866"/>
            <a:ext cx="5379217" cy="21366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BF37F-4D05-90A3-5CED-45494AC8DFCC}"/>
              </a:ext>
            </a:extLst>
          </p:cNvPr>
          <p:cNvSpPr txBox="1"/>
          <p:nvPr/>
        </p:nvSpPr>
        <p:spPr>
          <a:xfrm>
            <a:off x="6526444" y="2142065"/>
            <a:ext cx="44889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pose estimation (</a:t>
            </a:r>
            <a:r>
              <a:rPr lang="en-GB" sz="2600" dirty="0" err="1">
                <a:hlinkClick r:id="rId3"/>
              </a:rPr>
              <a:t>DensePose</a:t>
            </a:r>
            <a:r>
              <a:rPr lang="en-GB" sz="2600" dirty="0"/>
              <a:t>):</a:t>
            </a:r>
          </a:p>
        </p:txBody>
      </p:sp>
      <p:pic>
        <p:nvPicPr>
          <p:cNvPr id="11" name="Picture 10" descr="A diagram of a diagram of a computer&#10;&#10;AI-generated content may be incorrect.">
            <a:extLst>
              <a:ext uri="{FF2B5EF4-FFF2-40B4-BE49-F238E27FC236}">
                <a16:creationId xmlns:a16="http://schemas.microsoft.com/office/drawing/2014/main" id="{8724FE47-BC3B-16DE-8FF3-C0D45E9B3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6" y="2634510"/>
            <a:ext cx="5462668" cy="2529935"/>
          </a:xfrm>
          <a:prstGeom prst="rect">
            <a:avLst/>
          </a:prstGeom>
        </p:spPr>
      </p:pic>
      <p:pic>
        <p:nvPicPr>
          <p:cNvPr id="13" name="Picture 12" descr="A group of people skiing&#10;&#10;AI-generated content may be incorrect.">
            <a:extLst>
              <a:ext uri="{FF2B5EF4-FFF2-40B4-BE49-F238E27FC236}">
                <a16:creationId xmlns:a16="http://schemas.microsoft.com/office/drawing/2014/main" id="{A7AD9369-ADA4-3378-1618-42062D38B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153" y="5122906"/>
            <a:ext cx="2502363" cy="16747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B7CEFE4-EF91-B040-64EB-643084293FBE}"/>
              </a:ext>
            </a:extLst>
          </p:cNvPr>
          <p:cNvSpPr txBox="1"/>
          <p:nvPr/>
        </p:nvSpPr>
        <p:spPr>
          <a:xfrm>
            <a:off x="6297" y="2142066"/>
            <a:ext cx="56851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instance segmentation (</a:t>
            </a:r>
            <a:r>
              <a:rPr lang="en-GB" sz="2600" dirty="0">
                <a:hlinkClick r:id="rId6"/>
              </a:rPr>
              <a:t>Mask R-CNN</a:t>
            </a:r>
            <a:r>
              <a:rPr lang="en-GB" sz="2600" dirty="0"/>
              <a:t>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F624A-B6B1-E589-5E4C-FDF0E3F572C0}"/>
              </a:ext>
            </a:extLst>
          </p:cNvPr>
          <p:cNvSpPr txBox="1"/>
          <p:nvPr/>
        </p:nvSpPr>
        <p:spPr>
          <a:xfrm>
            <a:off x="9575800" y="5478367"/>
            <a:ext cx="2678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3D model’s surface to 2D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12232C-50B4-19A7-E774-9441C6F3C4CC}"/>
              </a:ext>
            </a:extLst>
          </p:cNvPr>
          <p:cNvCxnSpPr>
            <a:cxnSpLocks/>
          </p:cNvCxnSpPr>
          <p:nvPr/>
        </p:nvCxnSpPr>
        <p:spPr>
          <a:xfrm flipV="1">
            <a:off x="11226800" y="4442364"/>
            <a:ext cx="186267" cy="10360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2D046C-B63D-0C66-0591-10E6E39A593C}"/>
              </a:ext>
            </a:extLst>
          </p:cNvPr>
          <p:cNvCxnSpPr>
            <a:cxnSpLocks/>
          </p:cNvCxnSpPr>
          <p:nvPr/>
        </p:nvCxnSpPr>
        <p:spPr>
          <a:xfrm flipV="1">
            <a:off x="11226800" y="4072467"/>
            <a:ext cx="575733" cy="1405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3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F8946-465A-FF46-DCC0-A5BFC83B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diagram of a diagram of a building&#10;&#10;AI-generated content may be incorrect.">
            <a:extLst>
              <a:ext uri="{FF2B5EF4-FFF2-40B4-BE49-F238E27FC236}">
                <a16:creationId xmlns:a16="http://schemas.microsoft.com/office/drawing/2014/main" id="{36ABA7B7-DDD3-2323-A833-A04DD1D8F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559"/>
            <a:ext cx="12192000" cy="549488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FFA9B0-49F4-F7A3-2AFD-BCF6287D9E9A}"/>
              </a:ext>
            </a:extLst>
          </p:cNvPr>
          <p:cNvSpPr/>
          <p:nvPr/>
        </p:nvSpPr>
        <p:spPr>
          <a:xfrm>
            <a:off x="2637368" y="990600"/>
            <a:ext cx="4834466" cy="4521200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7FFC8E-86D8-8E4A-9227-6947B86CC1D3}"/>
              </a:ext>
            </a:extLst>
          </p:cNvPr>
          <p:cNvSpPr txBox="1"/>
          <p:nvPr/>
        </p:nvSpPr>
        <p:spPr>
          <a:xfrm>
            <a:off x="4120723" y="5511800"/>
            <a:ext cx="18677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Faster R-CNN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061291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312873-27BD-204D-FA44-31ED755F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C88CA-2124-822B-1268-F9659275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245418"/>
            <a:ext cx="11353800" cy="48738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/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blipFill>
                <a:blip r:embed="rId3"/>
                <a:stretch>
                  <a:fillRect t="-6557" r="-1676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/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blipFill>
                <a:blip r:embed="rId4"/>
                <a:stretch>
                  <a:fillRect t="-6557" r="-139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C882543-42DD-5955-768C-1CBA1B6D88D8}"/>
              </a:ext>
            </a:extLst>
          </p:cNvPr>
          <p:cNvSpPr txBox="1"/>
          <p:nvPr/>
        </p:nvSpPr>
        <p:spPr>
          <a:xfrm>
            <a:off x="4191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3C7139-09F3-09C0-9395-611FC29EF7FE}"/>
              </a:ext>
            </a:extLst>
          </p:cNvPr>
          <p:cNvSpPr txBox="1"/>
          <p:nvPr/>
        </p:nvSpPr>
        <p:spPr>
          <a:xfrm>
            <a:off x="60960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5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0F95-AC3B-B346-4DC2-10BB7ECD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18</a:t>
            </a:fld>
            <a:endParaRPr lang="en-GB"/>
          </a:p>
        </p:txBody>
      </p:sp>
      <p:pic>
        <p:nvPicPr>
          <p:cNvPr id="6" name="Picture 5" descr="A collage of images of people walking on a street&#10;&#10;AI-generated content may be incorrect.">
            <a:extLst>
              <a:ext uri="{FF2B5EF4-FFF2-40B4-BE49-F238E27FC236}">
                <a16:creationId xmlns:a16="http://schemas.microsoft.com/office/drawing/2014/main" id="{1E42B89D-6ECB-9611-9A52-F32BD3B28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49" y="1396708"/>
            <a:ext cx="11874500" cy="4455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F42936-D25E-3627-B53B-6E2E716B359F}"/>
              </a:ext>
            </a:extLst>
          </p:cNvPr>
          <p:cNvSpPr txBox="1"/>
          <p:nvPr/>
        </p:nvSpPr>
        <p:spPr>
          <a:xfrm>
            <a:off x="4172460" y="811788"/>
            <a:ext cx="43664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results on </a:t>
            </a:r>
            <a:r>
              <a:rPr lang="en-GB" sz="2600" dirty="0">
                <a:hlinkClick r:id="rId3"/>
              </a:rPr>
              <a:t>MS COCO</a:t>
            </a:r>
            <a:r>
              <a:rPr lang="en-GB" sz="2600" dirty="0"/>
              <a:t> data set</a:t>
            </a:r>
          </a:p>
        </p:txBody>
      </p:sp>
    </p:spTree>
    <p:extLst>
      <p:ext uri="{BB962C8B-B14F-4D97-AF65-F5344CB8AC3E}">
        <p14:creationId xmlns:p14="http://schemas.microsoft.com/office/powerpoint/2010/main" val="686103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people in colorful suits&#10;&#10;AI-generated content may be incorrect.">
            <a:extLst>
              <a:ext uri="{FF2B5EF4-FFF2-40B4-BE49-F238E27FC236}">
                <a16:creationId xmlns:a16="http://schemas.microsoft.com/office/drawing/2014/main" id="{192FE601-26C8-6C6A-7280-EB24D78BD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0" y="1632583"/>
            <a:ext cx="11994919" cy="493056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3C9E2D-4A46-0BB8-ADC4-C165562C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hlinkClick r:id="rId3"/>
              </a:rPr>
              <a:t>Detectron2</a:t>
            </a:r>
            <a:r>
              <a:rPr lang="de-DE" dirty="0"/>
              <a:t>: PyTorch Implementations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1D894-01E8-7B15-2FAB-29F080E8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61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15D20-DE32-8CA5-95E8-21D3965F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2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9C09B84-C0F8-442F-6BC5-194F17AC9839}"/>
              </a:ext>
            </a:extLst>
          </p:cNvPr>
          <p:cNvGrpSpPr/>
          <p:nvPr/>
        </p:nvGrpSpPr>
        <p:grpSpPr>
          <a:xfrm>
            <a:off x="1198033" y="1021819"/>
            <a:ext cx="9795933" cy="5517093"/>
            <a:chOff x="1202267" y="714374"/>
            <a:chExt cx="9795933" cy="5517093"/>
          </a:xfrm>
        </p:grpSpPr>
        <p:pic>
          <p:nvPicPr>
            <p:cNvPr id="7" name="Picture 6" descr="A person sitting on a motorcycle&#10;&#10;AI-generated content may be incorrect.">
              <a:extLst>
                <a:ext uri="{FF2B5EF4-FFF2-40B4-BE49-F238E27FC236}">
                  <a16:creationId xmlns:a16="http://schemas.microsoft.com/office/drawing/2014/main" id="{D85A45A5-2FD2-E2F1-FF6D-D1DB5205D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9999" y="714374"/>
              <a:ext cx="9652001" cy="542925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59971D-4D53-DA28-E3F3-7D4C0B10C09B}"/>
                </a:ext>
              </a:extLst>
            </p:cNvPr>
            <p:cNvSpPr/>
            <p:nvPr/>
          </p:nvSpPr>
          <p:spPr>
            <a:xfrm>
              <a:off x="1202267" y="5461000"/>
              <a:ext cx="9795933" cy="770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F48FBAD-DE08-09F6-10B2-E05570959B95}"/>
              </a:ext>
            </a:extLst>
          </p:cNvPr>
          <p:cNvSpPr txBox="1"/>
          <p:nvPr/>
        </p:nvSpPr>
        <p:spPr>
          <a:xfrm>
            <a:off x="2093202" y="319088"/>
            <a:ext cx="7997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output: bounding boxes with category label and confidence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1984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9EB0-DED2-E68B-B359-5F53EF128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Promptable Segmentation with Transformers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2FE8C-E474-EFD0-5C21-EFD625E30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Segment Anything Model (</a:t>
            </a:r>
            <a:r>
              <a:rPr lang="de-DE" dirty="0">
                <a:hlinkClick r:id="rId2"/>
              </a:rPr>
              <a:t>SAM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hlinkClick r:id="rId3"/>
              </a:rPr>
              <a:t>SAM2</a:t>
            </a:r>
            <a:r>
              <a:rPr lang="de-DE" dirty="0"/>
              <a:t> includes also video segmentation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8DED7D-12D0-3CD3-1149-B41D2347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20</a:t>
            </a:fld>
            <a:endParaRPr lang="en-GB"/>
          </a:p>
        </p:txBody>
      </p:sp>
      <p:pic>
        <p:nvPicPr>
          <p:cNvPr id="6" name="Picture 5" descr="A diagram of a model of a cat&#10;&#10;AI-generated content may be incorrect.">
            <a:extLst>
              <a:ext uri="{FF2B5EF4-FFF2-40B4-BE49-F238E27FC236}">
                <a16:creationId xmlns:a16="http://schemas.microsoft.com/office/drawing/2014/main" id="{CC0AC86E-3F92-A45D-7A6D-4C3C547E2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66250"/>
            <a:ext cx="4645979" cy="3491698"/>
          </a:xfrm>
          <a:prstGeom prst="rect">
            <a:avLst/>
          </a:prstGeom>
        </p:spPr>
      </p:pic>
      <p:pic>
        <p:nvPicPr>
          <p:cNvPr id="8" name="Picture 7" descr="A diagram of a mask decoder&#10;&#10;AI-generated content may be incorrect.">
            <a:extLst>
              <a:ext uri="{FF2B5EF4-FFF2-40B4-BE49-F238E27FC236}">
                <a16:creationId xmlns:a16="http://schemas.microsoft.com/office/drawing/2014/main" id="{20F49CFB-07F5-1381-9BEB-BB0D2E5447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761" y="3378512"/>
            <a:ext cx="4326456" cy="32794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31EFC3-7474-F2E5-D81A-79DEF3B3EC89}"/>
              </a:ext>
            </a:extLst>
          </p:cNvPr>
          <p:cNvSpPr txBox="1"/>
          <p:nvPr/>
        </p:nvSpPr>
        <p:spPr>
          <a:xfrm>
            <a:off x="10834105" y="4671096"/>
            <a:ext cx="519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/>
              <a:t>ViT</a:t>
            </a:r>
            <a:endParaRPr lang="en-GB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E571B2-3103-AF06-9D21-06EE26AB908D}"/>
              </a:ext>
            </a:extLst>
          </p:cNvPr>
          <p:cNvSpPr txBox="1"/>
          <p:nvPr/>
        </p:nvSpPr>
        <p:spPr>
          <a:xfrm>
            <a:off x="5550118" y="4818175"/>
            <a:ext cx="705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CLIP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97B623-E7F4-03F2-B1E5-BB1DB58AAEC7}"/>
              </a:ext>
            </a:extLst>
          </p:cNvPr>
          <p:cNvSpPr txBox="1"/>
          <p:nvPr/>
        </p:nvSpPr>
        <p:spPr>
          <a:xfrm>
            <a:off x="9837889" y="2773916"/>
            <a:ext cx="14886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transformer decoder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3C209C-AED8-BE16-7805-5DBFFA147768}"/>
              </a:ext>
            </a:extLst>
          </p:cNvPr>
          <p:cNvCxnSpPr/>
          <p:nvPr/>
        </p:nvCxnSpPr>
        <p:spPr>
          <a:xfrm>
            <a:off x="6096000" y="5088467"/>
            <a:ext cx="719667" cy="635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84162-B7EF-39F2-4836-221737A53303}"/>
              </a:ext>
            </a:extLst>
          </p:cNvPr>
          <p:cNvCxnSpPr>
            <a:cxnSpLocks/>
          </p:cNvCxnSpPr>
          <p:nvPr/>
        </p:nvCxnSpPr>
        <p:spPr>
          <a:xfrm flipH="1">
            <a:off x="9943542" y="4912099"/>
            <a:ext cx="969094" cy="2822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CC942B-EF59-335E-CF38-9523722224B2}"/>
              </a:ext>
            </a:extLst>
          </p:cNvPr>
          <p:cNvCxnSpPr/>
          <p:nvPr/>
        </p:nvCxnSpPr>
        <p:spPr>
          <a:xfrm flipH="1">
            <a:off x="9271000" y="3378512"/>
            <a:ext cx="672542" cy="5667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78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1749B5-F390-65A2-3994-834514B75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Performance Evaluation of Localization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0567B5-6F9D-3450-5A70-B66247B9A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26EE3A7-5133-BBDD-A972-727ECB484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5" y="2251608"/>
            <a:ext cx="11179509" cy="23547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4595C-7BEB-3A5C-DB21-8F6744A91AAE}"/>
              </a:ext>
            </a:extLst>
          </p:cNvPr>
          <p:cNvSpPr txBox="1"/>
          <p:nvPr/>
        </p:nvSpPr>
        <p:spPr>
          <a:xfrm>
            <a:off x="3551648" y="4927373"/>
            <a:ext cx="254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Intersection-over-Union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40FD42-821E-3F04-2F31-BCF11CF9238E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11600" y="3572933"/>
            <a:ext cx="912224" cy="13544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1C05AEE-94F8-8751-446A-4CE8329F9C74}"/>
              </a:ext>
            </a:extLst>
          </p:cNvPr>
          <p:cNvSpPr txBox="1"/>
          <p:nvPr/>
        </p:nvSpPr>
        <p:spPr>
          <a:xfrm>
            <a:off x="350836" y="5817811"/>
            <a:ext cx="1149032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images with multiple objects: number of detections dependent on used confidence threshold</a:t>
            </a:r>
          </a:p>
        </p:txBody>
      </p:sp>
    </p:spTree>
    <p:extLst>
      <p:ext uri="{BB962C8B-B14F-4D97-AF65-F5344CB8AC3E}">
        <p14:creationId xmlns:p14="http://schemas.microsoft.com/office/powerpoint/2010/main" val="1025642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0ECCB-6CC8-F025-5C02-2C12725A7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4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792164-8D8E-6537-6DA9-D323DB204C81}"/>
              </a:ext>
            </a:extLst>
          </p:cNvPr>
          <p:cNvGrpSpPr/>
          <p:nvPr/>
        </p:nvGrpSpPr>
        <p:grpSpPr>
          <a:xfrm>
            <a:off x="0" y="0"/>
            <a:ext cx="12192000" cy="6364612"/>
            <a:chOff x="0" y="0"/>
            <a:chExt cx="12192000" cy="6364612"/>
          </a:xfrm>
        </p:grpSpPr>
        <p:pic>
          <p:nvPicPr>
            <p:cNvPr id="5" name="Picture 4" descr="A diagram of a multitask&#10;&#10;AI-generated content may be incorrect.">
              <a:extLst>
                <a:ext uri="{FF2B5EF4-FFF2-40B4-BE49-F238E27FC236}">
                  <a16:creationId xmlns:a16="http://schemas.microsoft.com/office/drawing/2014/main" id="{F122C749-738F-F3FB-6807-CE45843F7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36461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8AAF4B2-9F3A-1A29-F153-1A51A355ACB8}"/>
                </a:ext>
              </a:extLst>
            </p:cNvPr>
            <p:cNvSpPr/>
            <p:nvPr/>
          </p:nvSpPr>
          <p:spPr>
            <a:xfrm>
              <a:off x="67733" y="4301067"/>
              <a:ext cx="1617134" cy="3132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E1DED06-7375-A586-17BD-29FE2DCF08D0}"/>
              </a:ext>
            </a:extLst>
          </p:cNvPr>
          <p:cNvSpPr txBox="1"/>
          <p:nvPr/>
        </p:nvSpPr>
        <p:spPr>
          <a:xfrm>
            <a:off x="5060560" y="6312211"/>
            <a:ext cx="500034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too complicated for multiple objects</a:t>
            </a:r>
          </a:p>
        </p:txBody>
      </p:sp>
    </p:spTree>
    <p:extLst>
      <p:ext uri="{BB962C8B-B14F-4D97-AF65-F5344CB8AC3E}">
        <p14:creationId xmlns:p14="http://schemas.microsoft.com/office/powerpoint/2010/main" val="3800877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EC14DE-6A66-75F6-F697-B1B9BE46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Localization for Multiple-Object Images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71BA3-48B3-7BDF-213D-E71355924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06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600" dirty="0"/>
              <a:t>idea: classify many different crops of the image as object or background</a:t>
            </a:r>
          </a:p>
          <a:p>
            <a:pPr marL="0" indent="0">
              <a:buNone/>
            </a:pPr>
            <a:r>
              <a:rPr lang="de-DE" sz="2600" dirty="0"/>
              <a:t>(crops: sliding window over image, iterated at multiple window sizes)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C6AC00-C512-0A39-392F-5118EB01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</a:t>
            </a:fld>
            <a:endParaRPr lang="en-GB"/>
          </a:p>
        </p:txBody>
      </p:sp>
      <p:pic>
        <p:nvPicPr>
          <p:cNvPr id="8" name="Picture 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4F8CA51-58C4-49EC-566E-C424EC527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1" y="3031066"/>
            <a:ext cx="2286467" cy="1731897"/>
          </a:xfrm>
          <a:prstGeom prst="rect">
            <a:avLst/>
          </a:prstGeom>
        </p:spPr>
      </p:pic>
      <p:pic>
        <p:nvPicPr>
          <p:cNvPr id="10" name="Picture 9" descr="A group of animals next to a christmas tree&#10;&#10;AI-generated content may be incorrect.">
            <a:extLst>
              <a:ext uri="{FF2B5EF4-FFF2-40B4-BE49-F238E27FC236}">
                <a16:creationId xmlns:a16="http://schemas.microsoft.com/office/drawing/2014/main" id="{43DE32C6-B3CC-31D8-1CD2-07227B1B1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96" y="3031066"/>
            <a:ext cx="2256531" cy="1714964"/>
          </a:xfrm>
          <a:prstGeom prst="rect">
            <a:avLst/>
          </a:prstGeom>
        </p:spPr>
      </p:pic>
      <p:pic>
        <p:nvPicPr>
          <p:cNvPr id="16" name="Picture 15" descr="A dog and cat in front of a christmas tree&#10;&#10;AI-generated content may be incorrect.">
            <a:extLst>
              <a:ext uri="{FF2B5EF4-FFF2-40B4-BE49-F238E27FC236}">
                <a16:creationId xmlns:a16="http://schemas.microsoft.com/office/drawing/2014/main" id="{85E3897F-03CB-B749-289A-B558803A62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85" y="3028269"/>
            <a:ext cx="2286468" cy="1720556"/>
          </a:xfrm>
          <a:prstGeom prst="rect">
            <a:avLst/>
          </a:prstGeom>
        </p:spPr>
      </p:pic>
      <p:pic>
        <p:nvPicPr>
          <p:cNvPr id="18" name="Picture 1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21A626B-E773-A58D-F3DA-0F71F43355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11" y="3028269"/>
            <a:ext cx="2286468" cy="1714851"/>
          </a:xfrm>
          <a:prstGeom prst="rect">
            <a:avLst/>
          </a:prstGeom>
        </p:spPr>
      </p:pic>
      <p:pic>
        <p:nvPicPr>
          <p:cNvPr id="20" name="Picture 19" descr="A blue squares on a tree&#10;&#10;AI-generated content may be incorrect.">
            <a:extLst>
              <a:ext uri="{FF2B5EF4-FFF2-40B4-BE49-F238E27FC236}">
                <a16:creationId xmlns:a16="http://schemas.microsoft.com/office/drawing/2014/main" id="{A6448188-F9C2-736F-B5D4-FE7275261C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837" y="3025472"/>
            <a:ext cx="2306823" cy="17346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72E7810-3BB7-774C-22EE-E7E4957B8BDB}"/>
              </a:ext>
            </a:extLst>
          </p:cNvPr>
          <p:cNvSpPr txBox="1"/>
          <p:nvPr/>
        </p:nvSpPr>
        <p:spPr>
          <a:xfrm>
            <a:off x="301671" y="4851400"/>
            <a:ext cx="1880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Yes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EE0155-871D-A504-C984-0EC29DA39029}"/>
              </a:ext>
            </a:extLst>
          </p:cNvPr>
          <p:cNvSpPr txBox="1"/>
          <p:nvPr/>
        </p:nvSpPr>
        <p:spPr>
          <a:xfrm>
            <a:off x="2634696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EC0B0F-FEFC-E8F3-D910-82659301C8AE}"/>
              </a:ext>
            </a:extLst>
          </p:cNvPr>
          <p:cNvSpPr txBox="1"/>
          <p:nvPr/>
        </p:nvSpPr>
        <p:spPr>
          <a:xfrm>
            <a:off x="496772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F3BA19-3A4A-88F7-E3AE-1E202231B91D}"/>
              </a:ext>
            </a:extLst>
          </p:cNvPr>
          <p:cNvSpPr txBox="1"/>
          <p:nvPr/>
        </p:nvSpPr>
        <p:spPr>
          <a:xfrm>
            <a:off x="727081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Yes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9BA2CA-A914-37E9-8100-47511FEFA355}"/>
              </a:ext>
            </a:extLst>
          </p:cNvPr>
          <p:cNvSpPr txBox="1"/>
          <p:nvPr/>
        </p:nvSpPr>
        <p:spPr>
          <a:xfrm>
            <a:off x="9603837" y="4851400"/>
            <a:ext cx="2306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issue: too many possible crops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023C6D-8097-8991-754F-24CCF6631EB9}"/>
              </a:ext>
            </a:extLst>
          </p:cNvPr>
          <p:cNvSpPr txBox="1"/>
          <p:nvPr/>
        </p:nvSpPr>
        <p:spPr>
          <a:xfrm>
            <a:off x="3924903" y="6187017"/>
            <a:ext cx="391370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 need for region proposals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27966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3973-1559-896C-C67B-FD763E3D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Region-Based Convolutional Neural Network (</a:t>
            </a:r>
            <a:r>
              <a:rPr lang="en-GB" sz="3700" dirty="0">
                <a:hlinkClick r:id="rId2"/>
              </a:rPr>
              <a:t>R-CNN</a:t>
            </a:r>
            <a:r>
              <a:rPr lang="en-GB" sz="37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CDA6E-491A-EAA9-6A95-3D26DDE6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B55553B-9D4E-B1BC-4E18-78890E7042D1}"/>
              </a:ext>
            </a:extLst>
          </p:cNvPr>
          <p:cNvGrpSpPr/>
          <p:nvPr/>
        </p:nvGrpSpPr>
        <p:grpSpPr>
          <a:xfrm>
            <a:off x="94730" y="1044840"/>
            <a:ext cx="12002540" cy="5410669"/>
            <a:chOff x="189460" y="1027906"/>
            <a:chExt cx="12002540" cy="5410669"/>
          </a:xfrm>
        </p:grpSpPr>
        <p:pic>
          <p:nvPicPr>
            <p:cNvPr id="6" name="Picture 5" descr="A diagram of a crop and crop proposal&#10;&#10;AI-generated content may be incorrect.">
              <a:extLst>
                <a:ext uri="{FF2B5EF4-FFF2-40B4-BE49-F238E27FC236}">
                  <a16:creationId xmlns:a16="http://schemas.microsoft.com/office/drawing/2014/main" id="{7DB75B5A-719A-34EE-FD41-269EFF7B7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60" y="1027906"/>
              <a:ext cx="12002540" cy="5410669"/>
            </a:xfrm>
            <a:prstGeom prst="rect">
              <a:avLst/>
            </a:prstGeom>
          </p:spPr>
        </p:pic>
        <p:pic>
          <p:nvPicPr>
            <p:cNvPr id="8" name="Picture 7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1D1288A9-C1D1-8382-A787-6346733B1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809" y="5452533"/>
              <a:ext cx="4025190" cy="95292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491FA6-42EB-6230-3D16-70C6131A046F}"/>
              </a:ext>
            </a:extLst>
          </p:cNvPr>
          <p:cNvSpPr txBox="1"/>
          <p:nvPr/>
        </p:nvSpPr>
        <p:spPr>
          <a:xfrm>
            <a:off x="136179" y="6422387"/>
            <a:ext cx="48828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region proposals by “classic” method (~2k)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5F2F73-861D-E601-A5EB-A77C0C76A168}"/>
              </a:ext>
            </a:extLst>
          </p:cNvPr>
          <p:cNvSpPr txBox="1"/>
          <p:nvPr/>
        </p:nvSpPr>
        <p:spPr>
          <a:xfrm>
            <a:off x="4343401" y="1947337"/>
            <a:ext cx="160146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two stages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5429A4-E9DE-1604-DF08-1E39CC858028}"/>
              </a:ext>
            </a:extLst>
          </p:cNvPr>
          <p:cNvSpPr txBox="1"/>
          <p:nvPr/>
        </p:nvSpPr>
        <p:spPr>
          <a:xfrm>
            <a:off x="6590412" y="4803391"/>
            <a:ext cx="26213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feature representation</a:t>
            </a:r>
          </a:p>
          <a:p>
            <a:r>
              <a:rPr lang="en-GB" sz="2000" dirty="0"/>
              <a:t>(forward-pass through pretrained CNN)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6887-834A-205A-A8DA-262AB4489182}"/>
              </a:ext>
            </a:extLst>
          </p:cNvPr>
          <p:cNvSpPr txBox="1"/>
          <p:nvPr/>
        </p:nvSpPr>
        <p:spPr>
          <a:xfrm>
            <a:off x="9364700" y="2325160"/>
            <a:ext cx="24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object classification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47DC17-E7FF-29D6-8364-2F5360FA38C3}"/>
              </a:ext>
            </a:extLst>
          </p:cNvPr>
          <p:cNvSpPr txBox="1"/>
          <p:nvPr/>
        </p:nvSpPr>
        <p:spPr>
          <a:xfrm>
            <a:off x="9194875" y="5511949"/>
            <a:ext cx="29678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bounding-box refinement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149B22-37CD-ACD3-87D7-034187B7D4FD}"/>
              </a:ext>
            </a:extLst>
          </p:cNvPr>
          <p:cNvSpPr txBox="1"/>
          <p:nvPr/>
        </p:nvSpPr>
        <p:spPr>
          <a:xfrm>
            <a:off x="9364700" y="1673449"/>
            <a:ext cx="2419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task-specific heads:</a:t>
            </a:r>
          </a:p>
        </p:txBody>
      </p:sp>
    </p:spTree>
    <p:extLst>
      <p:ext uri="{BB962C8B-B14F-4D97-AF65-F5344CB8AC3E}">
        <p14:creationId xmlns:p14="http://schemas.microsoft.com/office/powerpoint/2010/main" val="738346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57D8CA0-8B41-1378-7407-E75C9C84D228}"/>
              </a:ext>
            </a:extLst>
          </p:cNvPr>
          <p:cNvGrpSpPr/>
          <p:nvPr/>
        </p:nvGrpSpPr>
        <p:grpSpPr>
          <a:xfrm>
            <a:off x="106161" y="1027906"/>
            <a:ext cx="11979678" cy="5387807"/>
            <a:chOff x="106161" y="1027906"/>
            <a:chExt cx="11979678" cy="5387807"/>
          </a:xfrm>
        </p:grpSpPr>
        <p:pic>
          <p:nvPicPr>
            <p:cNvPr id="5" name="Picture 4" descr="A diagram of a computer algorithm&#10;&#10;AI-generated content may be incorrect.">
              <a:extLst>
                <a:ext uri="{FF2B5EF4-FFF2-40B4-BE49-F238E27FC236}">
                  <a16:creationId xmlns:a16="http://schemas.microsoft.com/office/drawing/2014/main" id="{1EF43F4D-9504-3B11-D503-A17FFBE10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61" y="1027906"/>
              <a:ext cx="11979678" cy="5387807"/>
            </a:xfrm>
            <a:prstGeom prst="rect">
              <a:avLst/>
            </a:prstGeom>
          </p:spPr>
        </p:pic>
        <p:pic>
          <p:nvPicPr>
            <p:cNvPr id="14" name="Picture 13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A1EC6CCF-D9C6-3854-5895-F8867914F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6012" y="5309924"/>
              <a:ext cx="5906388" cy="95292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7DF01-875F-E97D-69BC-C5653EFF4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4"/>
              </a:rPr>
              <a:t>Fast R-CNN</a:t>
            </a:r>
            <a:r>
              <a:rPr lang="en-GB" dirty="0"/>
              <a:t>: Crop </a:t>
            </a:r>
            <a:r>
              <a:rPr lang="en-GB" dirty="0" err="1"/>
              <a:t>ConvNet</a:t>
            </a:r>
            <a:r>
              <a:rPr lang="en-GB" dirty="0"/>
              <a:t> Features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B54348-64C3-9994-FB1E-6258A015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87C9D9-BE22-5CF1-ABC6-07161349E8AE}"/>
              </a:ext>
            </a:extLst>
          </p:cNvPr>
          <p:cNvSpPr txBox="1"/>
          <p:nvPr/>
        </p:nvSpPr>
        <p:spPr>
          <a:xfrm>
            <a:off x="0" y="1437045"/>
            <a:ext cx="2984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 Convolutional Network</a:t>
            </a:r>
          </a:p>
          <a:p>
            <a:r>
              <a:rPr lang="en-GB" dirty="0"/>
              <a:t>(pretrained)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3AF60-D534-FD3D-EB9E-3FE3365C94F1}"/>
              </a:ext>
            </a:extLst>
          </p:cNvPr>
          <p:cNvSpPr txBox="1"/>
          <p:nvPr/>
        </p:nvSpPr>
        <p:spPr>
          <a:xfrm>
            <a:off x="3395453" y="4258734"/>
            <a:ext cx="2700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Region of Interest pooling</a:t>
            </a:r>
          </a:p>
        </p:txBody>
      </p:sp>
      <p:pic>
        <p:nvPicPr>
          <p:cNvPr id="9" name="Picture 8" descr="A close up of a text&#10;&#10;AI-generated content may be incorrect.">
            <a:extLst>
              <a:ext uri="{FF2B5EF4-FFF2-40B4-BE49-F238E27FC236}">
                <a16:creationId xmlns:a16="http://schemas.microsoft.com/office/drawing/2014/main" id="{0F09607E-62B1-DF99-D806-543AFA4A2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28" y="2245661"/>
            <a:ext cx="1278147" cy="546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1CBF05-C37E-AF1D-069C-FAC211674DF3}"/>
              </a:ext>
            </a:extLst>
          </p:cNvPr>
          <p:cNvSpPr txBox="1"/>
          <p:nvPr/>
        </p:nvSpPr>
        <p:spPr>
          <a:xfrm>
            <a:off x="9520759" y="1683266"/>
            <a:ext cx="2456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end-to-end trainable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B1D633-CE3D-F339-E5EF-33F4E5BF0F41}"/>
              </a:ext>
            </a:extLst>
          </p:cNvPr>
          <p:cNvSpPr txBox="1"/>
          <p:nvPr/>
        </p:nvSpPr>
        <p:spPr>
          <a:xfrm>
            <a:off x="5126558" y="2603574"/>
            <a:ext cx="21717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fixed-dimensional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FF98A-08DF-70FC-547F-32B4B0AC4C36}"/>
              </a:ext>
            </a:extLst>
          </p:cNvPr>
          <p:cNvSpPr txBox="1"/>
          <p:nvPr/>
        </p:nvSpPr>
        <p:spPr>
          <a:xfrm>
            <a:off x="7188200" y="4246230"/>
            <a:ext cx="1833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or CNN</a:t>
            </a:r>
          </a:p>
          <a:p>
            <a:endParaRPr lang="en-GB" dirty="0"/>
          </a:p>
          <a:p>
            <a:r>
              <a:rPr lang="en-GB" dirty="0"/>
              <a:t>more lightweight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1A74BD-19F3-CC89-6F34-5347FBBF960F}"/>
              </a:ext>
            </a:extLst>
          </p:cNvPr>
          <p:cNvSpPr txBox="1"/>
          <p:nvPr/>
        </p:nvSpPr>
        <p:spPr>
          <a:xfrm>
            <a:off x="4512734" y="1722178"/>
            <a:ext cx="1839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feature sharing</a:t>
            </a:r>
          </a:p>
        </p:txBody>
      </p:sp>
    </p:spTree>
    <p:extLst>
      <p:ext uri="{BB962C8B-B14F-4D97-AF65-F5344CB8AC3E}">
        <p14:creationId xmlns:p14="http://schemas.microsoft.com/office/powerpoint/2010/main" val="60087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6333-E086-9C07-7969-6A1BA6CE3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2"/>
              </a:rPr>
              <a:t>Faster R-CNN</a:t>
            </a:r>
            <a:r>
              <a:rPr lang="en-GB" dirty="0"/>
              <a:t>: Use Region Proposal Network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AE6E6-FCB2-5916-0BD7-EC27F52C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45A3C1B6-8169-F542-9FBB-E1731CC13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1" y="1027906"/>
            <a:ext cx="11979678" cy="5418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2DFE8-A02A-20FC-2768-AB832BA40AAD}"/>
              </a:ext>
            </a:extLst>
          </p:cNvPr>
          <p:cNvSpPr txBox="1"/>
          <p:nvPr/>
        </p:nvSpPr>
        <p:spPr>
          <a:xfrm>
            <a:off x="-73921" y="6181878"/>
            <a:ext cx="292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binary classification (object or not) with sliding window</a:t>
            </a:r>
          </a:p>
        </p:txBody>
      </p:sp>
    </p:spTree>
    <p:extLst>
      <p:ext uri="{BB962C8B-B14F-4D97-AF65-F5344CB8AC3E}">
        <p14:creationId xmlns:p14="http://schemas.microsoft.com/office/powerpoint/2010/main" val="3640089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D07F-6109-6670-3A7E-B349D2320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Feature Pyramid Network (FPN)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E8C0F4-E174-47AD-77E3-38665537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44397-48FF-DD7B-BB29-ACF4B0A01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" y="1027906"/>
            <a:ext cx="11954933" cy="5379720"/>
          </a:xfrm>
          <a:prstGeom prst="rect">
            <a:avLst/>
          </a:prstGeom>
        </p:spPr>
      </p:pic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4BAC4B6B-707A-7866-28E2-6E418FFB6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900" y="1523514"/>
            <a:ext cx="3467400" cy="1440305"/>
          </a:xfrm>
          <a:prstGeom prst="rect">
            <a:avLst/>
          </a:prstGeom>
        </p:spPr>
      </p:pic>
      <p:pic>
        <p:nvPicPr>
          <p:cNvPr id="9" name="Picture 8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F2C22BA0-6F58-46AD-4000-B5DB2C4FC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938" y="1679856"/>
            <a:ext cx="1104963" cy="84326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7E7A9F-E2F8-4A23-2025-05F709B3102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366000" y="2040467"/>
            <a:ext cx="1232938" cy="610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986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2749</TotalTime>
  <Words>440</Words>
  <Application>Microsoft Office PowerPoint</Application>
  <PresentationFormat>Widescreen</PresentationFormat>
  <Paragraphs>104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Cambria Math</vt:lpstr>
      <vt:lpstr>Wingdings</vt:lpstr>
      <vt:lpstr>Office Theme</vt:lpstr>
      <vt:lpstr>Object Detection</vt:lpstr>
      <vt:lpstr>PowerPoint Presentation</vt:lpstr>
      <vt:lpstr>Performance Evaluation of Localization</vt:lpstr>
      <vt:lpstr>PowerPoint Presentation</vt:lpstr>
      <vt:lpstr>Localization for Multiple-Object Images</vt:lpstr>
      <vt:lpstr>Region-Based Convolutional Neural Network (R-CNN)</vt:lpstr>
      <vt:lpstr>Fast R-CNN: Crop ConvNet Features</vt:lpstr>
      <vt:lpstr>Faster R-CNN: Use Region Proposal Network</vt:lpstr>
      <vt:lpstr>Feature Pyramid Network (FPN)</vt:lpstr>
      <vt:lpstr>Single-Stage Detectors: Drop Per-Region Computation</vt:lpstr>
      <vt:lpstr>YOLO: Real-Time Object Detection</vt:lpstr>
      <vt:lpstr>Object Tracking</vt:lpstr>
      <vt:lpstr>Optical Flow</vt:lpstr>
      <vt:lpstr>Instance Segmentation</vt:lpstr>
      <vt:lpstr>Add Additional Network Heads to R-CNN</vt:lpstr>
      <vt:lpstr>PowerPoint Presentation</vt:lpstr>
      <vt:lpstr>PowerPoint Presentation</vt:lpstr>
      <vt:lpstr>PowerPoint Presentation</vt:lpstr>
      <vt:lpstr>Detectron2: PyTorch Implementations</vt:lpstr>
      <vt:lpstr>Promptable Segmentation with Transformers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</cp:revision>
  <dcterms:created xsi:type="dcterms:W3CDTF">2025-03-11T07:39:07Z</dcterms:created>
  <dcterms:modified xsi:type="dcterms:W3CDTF">2025-03-27T20:46:25Z</dcterms:modified>
</cp:coreProperties>
</file>

<file path=docProps/thumbnail.jpeg>
</file>